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media/image4.jp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436" r:id="rId2"/>
    <p:sldId id="437" r:id="rId3"/>
    <p:sldId id="271" r:id="rId4"/>
    <p:sldId id="272" r:id="rId5"/>
    <p:sldId id="339" r:id="rId6"/>
    <p:sldId id="338" r:id="rId7"/>
    <p:sldId id="340" r:id="rId8"/>
    <p:sldId id="342" r:id="rId9"/>
    <p:sldId id="358" r:id="rId10"/>
    <p:sldId id="343" r:id="rId11"/>
    <p:sldId id="344" r:id="rId12"/>
    <p:sldId id="438" r:id="rId13"/>
    <p:sldId id="345" r:id="rId14"/>
    <p:sldId id="348" r:id="rId15"/>
    <p:sldId id="349" r:id="rId16"/>
    <p:sldId id="346" r:id="rId17"/>
    <p:sldId id="347" r:id="rId18"/>
    <p:sldId id="380" r:id="rId19"/>
    <p:sldId id="354" r:id="rId20"/>
    <p:sldId id="439" r:id="rId21"/>
    <p:sldId id="355" r:id="rId22"/>
    <p:sldId id="379" r:id="rId23"/>
    <p:sldId id="360" r:id="rId24"/>
    <p:sldId id="357" r:id="rId25"/>
    <p:sldId id="361" r:id="rId26"/>
    <p:sldId id="362" r:id="rId27"/>
    <p:sldId id="365" r:id="rId28"/>
    <p:sldId id="366" r:id="rId29"/>
    <p:sldId id="367" r:id="rId30"/>
    <p:sldId id="368" r:id="rId31"/>
    <p:sldId id="369" r:id="rId3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A3EE28-F180-42A4-8E38-08ED78E58C06}" v="2" dt="2022-05-02T11:42:32.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081" autoAdjust="0"/>
  </p:normalViewPr>
  <p:slideViewPr>
    <p:cSldViewPr snapToGrid="0">
      <p:cViewPr varScale="1">
        <p:scale>
          <a:sx n="90" d="100"/>
          <a:sy n="90" d="100"/>
        </p:scale>
        <p:origin x="13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chen Mariën" userId="a4f8d9ed-3895-4365-b2d5-9432cb8a20d4" providerId="ADAL" clId="{68D6A068-A689-479A-A3C5-1750051D8DD9}"/>
    <pc:docChg chg="custSel addSld delSld modSld">
      <pc:chgData name="Jochen Mariën" userId="a4f8d9ed-3895-4365-b2d5-9432cb8a20d4" providerId="ADAL" clId="{68D6A068-A689-479A-A3C5-1750051D8DD9}" dt="2021-11-03T09:20:23.195" v="730" actId="20577"/>
      <pc:docMkLst>
        <pc:docMk/>
      </pc:docMkLst>
      <pc:sldChg chg="addSp delSp modSp new del mod modClrScheme chgLayout">
        <pc:chgData name="Jochen Mariën" userId="a4f8d9ed-3895-4365-b2d5-9432cb8a20d4" providerId="ADAL" clId="{68D6A068-A689-479A-A3C5-1750051D8DD9}" dt="2021-11-01T20:58:45.764" v="115" actId="47"/>
        <pc:sldMkLst>
          <pc:docMk/>
          <pc:sldMk cId="1995908982" sldId="256"/>
        </pc:sldMkLst>
        <pc:spChg chg="del mod ord">
          <ac:chgData name="Jochen Mariën" userId="a4f8d9ed-3895-4365-b2d5-9432cb8a20d4" providerId="ADAL" clId="{68D6A068-A689-479A-A3C5-1750051D8DD9}" dt="2021-11-01T09:27:52.480" v="2" actId="700"/>
          <ac:spMkLst>
            <pc:docMk/>
            <pc:sldMk cId="1995908982" sldId="256"/>
            <ac:spMk id="2" creationId="{B2935139-40B7-4A3D-BAE1-7CB800456A11}"/>
          </ac:spMkLst>
        </pc:spChg>
        <pc:spChg chg="del mod">
          <ac:chgData name="Jochen Mariën" userId="a4f8d9ed-3895-4365-b2d5-9432cb8a20d4" providerId="ADAL" clId="{68D6A068-A689-479A-A3C5-1750051D8DD9}" dt="2021-11-01T09:27:52.480" v="2" actId="700"/>
          <ac:spMkLst>
            <pc:docMk/>
            <pc:sldMk cId="1995908982" sldId="256"/>
            <ac:spMk id="3" creationId="{864B9E59-73ED-4D65-A321-1808D81DCBDA}"/>
          </ac:spMkLst>
        </pc:spChg>
        <pc:spChg chg="add del mod ord">
          <ac:chgData name="Jochen Mariën" userId="a4f8d9ed-3895-4365-b2d5-9432cb8a20d4" providerId="ADAL" clId="{68D6A068-A689-479A-A3C5-1750051D8DD9}" dt="2021-11-01T09:28:06.689" v="3" actId="700"/>
          <ac:spMkLst>
            <pc:docMk/>
            <pc:sldMk cId="1995908982" sldId="256"/>
            <ac:spMk id="4" creationId="{B9796429-79FA-4AF5-A045-13324BC2D262}"/>
          </ac:spMkLst>
        </pc:spChg>
        <pc:spChg chg="add mod ord">
          <ac:chgData name="Jochen Mariën" userId="a4f8d9ed-3895-4365-b2d5-9432cb8a20d4" providerId="ADAL" clId="{68D6A068-A689-479A-A3C5-1750051D8DD9}" dt="2021-11-01T09:28:21.539" v="20" actId="700"/>
          <ac:spMkLst>
            <pc:docMk/>
            <pc:sldMk cId="1995908982" sldId="256"/>
            <ac:spMk id="5" creationId="{F47372BC-7398-45C2-828E-912BA5FBC261}"/>
          </ac:spMkLst>
        </pc:spChg>
        <pc:spChg chg="add mod ord">
          <ac:chgData name="Jochen Mariën" userId="a4f8d9ed-3895-4365-b2d5-9432cb8a20d4" providerId="ADAL" clId="{68D6A068-A689-479A-A3C5-1750051D8DD9}" dt="2021-11-01T09:28:30.364" v="47" actId="20577"/>
          <ac:spMkLst>
            <pc:docMk/>
            <pc:sldMk cId="1995908982" sldId="256"/>
            <ac:spMk id="6" creationId="{2A71B99D-A116-4D88-9C84-1E5B9619CF3E}"/>
          </ac:spMkLst>
        </pc:spChg>
      </pc:sldChg>
      <pc:sldChg chg="addSp delSp modSp new del mod modClrScheme chgLayout">
        <pc:chgData name="Jochen Mariën" userId="a4f8d9ed-3895-4365-b2d5-9432cb8a20d4" providerId="ADAL" clId="{68D6A068-A689-479A-A3C5-1750051D8DD9}" dt="2021-11-01T21:01:03.567" v="121" actId="47"/>
        <pc:sldMkLst>
          <pc:docMk/>
          <pc:sldMk cId="2747502663" sldId="257"/>
        </pc:sldMkLst>
        <pc:spChg chg="del mod ord">
          <ac:chgData name="Jochen Mariën" userId="a4f8d9ed-3895-4365-b2d5-9432cb8a20d4" providerId="ADAL" clId="{68D6A068-A689-479A-A3C5-1750051D8DD9}" dt="2021-11-01T09:28:39.993" v="49" actId="700"/>
          <ac:spMkLst>
            <pc:docMk/>
            <pc:sldMk cId="2747502663" sldId="257"/>
            <ac:spMk id="2" creationId="{A274B64F-FB39-4A7C-9A51-1C8D9B5EEA1D}"/>
          </ac:spMkLst>
        </pc:spChg>
        <pc:spChg chg="del">
          <ac:chgData name="Jochen Mariën" userId="a4f8d9ed-3895-4365-b2d5-9432cb8a20d4" providerId="ADAL" clId="{68D6A068-A689-479A-A3C5-1750051D8DD9}" dt="2021-11-01T09:28:39.993" v="49" actId="700"/>
          <ac:spMkLst>
            <pc:docMk/>
            <pc:sldMk cId="2747502663" sldId="257"/>
            <ac:spMk id="3" creationId="{71DD142F-B049-4CF7-BF75-1EF821C69064}"/>
          </ac:spMkLst>
        </pc:spChg>
        <pc:spChg chg="add del mod ord">
          <ac:chgData name="Jochen Mariën" userId="a4f8d9ed-3895-4365-b2d5-9432cb8a20d4" providerId="ADAL" clId="{68D6A068-A689-479A-A3C5-1750051D8DD9}" dt="2021-11-01T09:28:49.904" v="50" actId="700"/>
          <ac:spMkLst>
            <pc:docMk/>
            <pc:sldMk cId="2747502663" sldId="257"/>
            <ac:spMk id="4" creationId="{CC9D269D-2876-4934-986C-FBDB7B99EC33}"/>
          </ac:spMkLst>
        </pc:spChg>
        <pc:spChg chg="add del mod ord">
          <ac:chgData name="Jochen Mariën" userId="a4f8d9ed-3895-4365-b2d5-9432cb8a20d4" providerId="ADAL" clId="{68D6A068-A689-479A-A3C5-1750051D8DD9}" dt="2021-11-01T09:28:49.904" v="50" actId="700"/>
          <ac:spMkLst>
            <pc:docMk/>
            <pc:sldMk cId="2747502663" sldId="257"/>
            <ac:spMk id="5" creationId="{0AE63438-F238-4EF7-83F6-9ADA0E8901C8}"/>
          </ac:spMkLst>
        </pc:spChg>
        <pc:spChg chg="add mod ord">
          <ac:chgData name="Jochen Mariën" userId="a4f8d9ed-3895-4365-b2d5-9432cb8a20d4" providerId="ADAL" clId="{68D6A068-A689-479A-A3C5-1750051D8DD9}" dt="2021-11-01T09:28:49.904" v="50" actId="700"/>
          <ac:spMkLst>
            <pc:docMk/>
            <pc:sldMk cId="2747502663" sldId="257"/>
            <ac:spMk id="6" creationId="{096B10E5-9CC6-45C8-91A0-F5C442274F55}"/>
          </ac:spMkLst>
        </pc:spChg>
        <pc:spChg chg="add mod ord">
          <ac:chgData name="Jochen Mariën" userId="a4f8d9ed-3895-4365-b2d5-9432cb8a20d4" providerId="ADAL" clId="{68D6A068-A689-479A-A3C5-1750051D8DD9}" dt="2021-11-01T09:28:49.904" v="50" actId="700"/>
          <ac:spMkLst>
            <pc:docMk/>
            <pc:sldMk cId="2747502663" sldId="257"/>
            <ac:spMk id="7" creationId="{8B4F3970-6211-42FC-ACEA-3BC267C5B6EB}"/>
          </ac:spMkLst>
        </pc:spChg>
        <pc:spChg chg="add mod ord">
          <ac:chgData name="Jochen Mariën" userId="a4f8d9ed-3895-4365-b2d5-9432cb8a20d4" providerId="ADAL" clId="{68D6A068-A689-479A-A3C5-1750051D8DD9}" dt="2021-11-01T09:28:49.904" v="50" actId="700"/>
          <ac:spMkLst>
            <pc:docMk/>
            <pc:sldMk cId="2747502663" sldId="257"/>
            <ac:spMk id="8" creationId="{7055BCCE-E133-432C-A578-185CB8AFA876}"/>
          </ac:spMkLst>
        </pc:spChg>
      </pc:sldChg>
      <pc:sldChg chg="addSp delSp modSp mod modClrScheme chgLayout">
        <pc:chgData name="Jochen Mariën" userId="a4f8d9ed-3895-4365-b2d5-9432cb8a20d4" providerId="ADAL" clId="{68D6A068-A689-479A-A3C5-1750051D8DD9}" dt="2021-11-01T21:04:28.787" v="164" actId="478"/>
        <pc:sldMkLst>
          <pc:docMk/>
          <pc:sldMk cId="3904910193" sldId="271"/>
        </pc:sldMkLst>
        <pc:spChg chg="add del mod ord">
          <ac:chgData name="Jochen Mariën" userId="a4f8d9ed-3895-4365-b2d5-9432cb8a20d4" providerId="ADAL" clId="{68D6A068-A689-479A-A3C5-1750051D8DD9}" dt="2021-11-01T21:03:47.875" v="156" actId="478"/>
          <ac:spMkLst>
            <pc:docMk/>
            <pc:sldMk cId="3904910193" sldId="271"/>
            <ac:spMk id="2" creationId="{F67EF24F-E91F-4DD9-93D8-2E404C6EEA37}"/>
          </ac:spMkLst>
        </pc:spChg>
        <pc:spChg chg="mod ord">
          <ac:chgData name="Jochen Mariën" userId="a4f8d9ed-3895-4365-b2d5-9432cb8a20d4" providerId="ADAL" clId="{68D6A068-A689-479A-A3C5-1750051D8DD9}" dt="2021-11-01T21:03:40.460" v="154" actId="700"/>
          <ac:spMkLst>
            <pc:docMk/>
            <pc:sldMk cId="3904910193" sldId="271"/>
            <ac:spMk id="3" creationId="{1BE4787D-5B49-4259-8B66-68CF0B031D6E}"/>
          </ac:spMkLst>
        </pc:spChg>
        <pc:spChg chg="del mod ord">
          <ac:chgData name="Jochen Mariën" userId="a4f8d9ed-3895-4365-b2d5-9432cb8a20d4" providerId="ADAL" clId="{68D6A068-A689-479A-A3C5-1750051D8DD9}" dt="2021-11-01T21:04:28.787" v="164" actId="478"/>
          <ac:spMkLst>
            <pc:docMk/>
            <pc:sldMk cId="3904910193" sldId="271"/>
            <ac:spMk id="4" creationId="{A12640B1-6380-47DE-B0FD-64D53C0D137C}"/>
          </ac:spMkLst>
        </pc:spChg>
        <pc:spChg chg="del mod ord">
          <ac:chgData name="Jochen Mariën" userId="a4f8d9ed-3895-4365-b2d5-9432cb8a20d4" providerId="ADAL" clId="{68D6A068-A689-479A-A3C5-1750051D8DD9}" dt="2021-11-01T21:04:28.787" v="164" actId="478"/>
          <ac:spMkLst>
            <pc:docMk/>
            <pc:sldMk cId="3904910193" sldId="271"/>
            <ac:spMk id="5" creationId="{881A12C5-9663-48CE-A405-EFDBB9141717}"/>
          </ac:spMkLst>
        </pc:spChg>
        <pc:spChg chg="add mod ord">
          <ac:chgData name="Jochen Mariën" userId="a4f8d9ed-3895-4365-b2d5-9432cb8a20d4" providerId="ADAL" clId="{68D6A068-A689-479A-A3C5-1750051D8DD9}" dt="2021-11-01T21:04:04.501" v="159"/>
          <ac:spMkLst>
            <pc:docMk/>
            <pc:sldMk cId="3904910193" sldId="271"/>
            <ac:spMk id="6" creationId="{D8B978DE-DAFE-4AA3-A752-24ACBD0A07D6}"/>
          </ac:spMkLst>
        </pc:spChg>
        <pc:picChg chg="mod ord">
          <ac:chgData name="Jochen Mariën" userId="a4f8d9ed-3895-4365-b2d5-9432cb8a20d4" providerId="ADAL" clId="{68D6A068-A689-479A-A3C5-1750051D8DD9}" dt="2021-11-01T21:03:45.590" v="155" actId="1076"/>
          <ac:picMkLst>
            <pc:docMk/>
            <pc:sldMk cId="3904910193" sldId="271"/>
            <ac:picMk id="7" creationId="{0C20D58F-AD5C-4E86-93D6-BCB51BBED73E}"/>
          </ac:picMkLst>
        </pc:picChg>
      </pc:sldChg>
      <pc:sldChg chg="addSp delSp modSp mod modClrScheme chgLayout">
        <pc:chgData name="Jochen Mariën" userId="a4f8d9ed-3895-4365-b2d5-9432cb8a20d4" providerId="ADAL" clId="{68D6A068-A689-479A-A3C5-1750051D8DD9}" dt="2021-11-01T21:04:31.780" v="165" actId="478"/>
        <pc:sldMkLst>
          <pc:docMk/>
          <pc:sldMk cId="367929478" sldId="272"/>
        </pc:sldMkLst>
        <pc:spChg chg="add del mod ord">
          <ac:chgData name="Jochen Mariën" userId="a4f8d9ed-3895-4365-b2d5-9432cb8a20d4" providerId="ADAL" clId="{68D6A068-A689-479A-A3C5-1750051D8DD9}" dt="2021-11-01T21:04:16.781" v="162" actId="478"/>
          <ac:spMkLst>
            <pc:docMk/>
            <pc:sldMk cId="367929478" sldId="272"/>
            <ac:spMk id="2" creationId="{E7333994-0480-4FBF-B035-D9DA95FCF471}"/>
          </ac:spMkLst>
        </pc:spChg>
        <pc:spChg chg="mod ord">
          <ac:chgData name="Jochen Mariën" userId="a4f8d9ed-3895-4365-b2d5-9432cb8a20d4" providerId="ADAL" clId="{68D6A068-A689-479A-A3C5-1750051D8DD9}" dt="2021-11-01T21:04:12.493" v="161"/>
          <ac:spMkLst>
            <pc:docMk/>
            <pc:sldMk cId="367929478" sldId="272"/>
            <ac:spMk id="3" creationId="{23BA5C61-45D7-4CF5-9BCB-931D9E8E1D36}"/>
          </ac:spMkLst>
        </pc:spChg>
        <pc:spChg chg="del mod ord">
          <ac:chgData name="Jochen Mariën" userId="a4f8d9ed-3895-4365-b2d5-9432cb8a20d4" providerId="ADAL" clId="{68D6A068-A689-479A-A3C5-1750051D8DD9}" dt="2021-11-01T21:04:31.780" v="165" actId="478"/>
          <ac:spMkLst>
            <pc:docMk/>
            <pc:sldMk cId="367929478" sldId="272"/>
            <ac:spMk id="4" creationId="{CAF0C866-86DC-478B-B37B-91F3F783D166}"/>
          </ac:spMkLst>
        </pc:spChg>
        <pc:spChg chg="del mod ord">
          <ac:chgData name="Jochen Mariën" userId="a4f8d9ed-3895-4365-b2d5-9432cb8a20d4" providerId="ADAL" clId="{68D6A068-A689-479A-A3C5-1750051D8DD9}" dt="2021-11-01T21:04:23.932" v="163" actId="478"/>
          <ac:spMkLst>
            <pc:docMk/>
            <pc:sldMk cId="367929478" sldId="272"/>
            <ac:spMk id="5" creationId="{915C2812-7474-471A-B20F-D2F7FCD6DDFA}"/>
          </ac:spMkLst>
        </pc:spChg>
        <pc:spChg chg="add mod ord">
          <ac:chgData name="Jochen Mariën" userId="a4f8d9ed-3895-4365-b2d5-9432cb8a20d4" providerId="ADAL" clId="{68D6A068-A689-479A-A3C5-1750051D8DD9}" dt="2021-11-01T21:04:06.652" v="160"/>
          <ac:spMkLst>
            <pc:docMk/>
            <pc:sldMk cId="367929478" sldId="272"/>
            <ac:spMk id="7" creationId="{6043D41B-2780-456A-8D24-EDCA4939362A}"/>
          </ac:spMkLst>
        </pc:spChg>
        <pc:picChg chg="mod ord">
          <ac:chgData name="Jochen Mariën" userId="a4f8d9ed-3895-4365-b2d5-9432cb8a20d4" providerId="ADAL" clId="{68D6A068-A689-479A-A3C5-1750051D8DD9}" dt="2021-11-01T21:03:55.572" v="158" actId="1076"/>
          <ac:picMkLst>
            <pc:docMk/>
            <pc:sldMk cId="367929478" sldId="272"/>
            <ac:picMk id="6" creationId="{3907A5B4-C161-4255-AC52-A65358579A0E}"/>
          </ac:picMkLst>
        </pc:picChg>
      </pc:sldChg>
      <pc:sldChg chg="delSp add mod">
        <pc:chgData name="Jochen Mariën" userId="a4f8d9ed-3895-4365-b2d5-9432cb8a20d4" providerId="ADAL" clId="{68D6A068-A689-479A-A3C5-1750051D8DD9}" dt="2021-11-01T20:46:26.159" v="54" actId="478"/>
        <pc:sldMkLst>
          <pc:docMk/>
          <pc:sldMk cId="2227782254" sldId="338"/>
        </pc:sldMkLst>
        <pc:spChg chg="del">
          <ac:chgData name="Jochen Mariën" userId="a4f8d9ed-3895-4365-b2d5-9432cb8a20d4" providerId="ADAL" clId="{68D6A068-A689-479A-A3C5-1750051D8DD9}" dt="2021-11-01T20:46:26.159" v="54" actId="478"/>
          <ac:spMkLst>
            <pc:docMk/>
            <pc:sldMk cId="2227782254" sldId="338"/>
            <ac:spMk id="2" creationId="{28913B1A-EC5C-42E0-81D4-9867D23640A4}"/>
          </ac:spMkLst>
        </pc:spChg>
      </pc:sldChg>
      <pc:sldChg chg="delSp add mod">
        <pc:chgData name="Jochen Mariën" userId="a4f8d9ed-3895-4365-b2d5-9432cb8a20d4" providerId="ADAL" clId="{68D6A068-A689-479A-A3C5-1750051D8DD9}" dt="2021-11-01T20:46:06.809" v="53" actId="478"/>
        <pc:sldMkLst>
          <pc:docMk/>
          <pc:sldMk cId="2365834399" sldId="339"/>
        </pc:sldMkLst>
        <pc:spChg chg="del">
          <ac:chgData name="Jochen Mariën" userId="a4f8d9ed-3895-4365-b2d5-9432cb8a20d4" providerId="ADAL" clId="{68D6A068-A689-479A-A3C5-1750051D8DD9}" dt="2021-11-01T20:46:06.809" v="53" actId="478"/>
          <ac:spMkLst>
            <pc:docMk/>
            <pc:sldMk cId="2365834399" sldId="339"/>
            <ac:spMk id="2" creationId="{1CEC30A1-C15D-47CC-B406-390DD0FA90C8}"/>
          </ac:spMkLst>
        </pc:spChg>
      </pc:sldChg>
      <pc:sldChg chg="delSp add mod">
        <pc:chgData name="Jochen Mariën" userId="a4f8d9ed-3895-4365-b2d5-9432cb8a20d4" providerId="ADAL" clId="{68D6A068-A689-479A-A3C5-1750051D8DD9}" dt="2021-11-01T20:46:44.356" v="55" actId="478"/>
        <pc:sldMkLst>
          <pc:docMk/>
          <pc:sldMk cId="852131718" sldId="340"/>
        </pc:sldMkLst>
        <pc:spChg chg="del">
          <ac:chgData name="Jochen Mariën" userId="a4f8d9ed-3895-4365-b2d5-9432cb8a20d4" providerId="ADAL" clId="{68D6A068-A689-479A-A3C5-1750051D8DD9}" dt="2021-11-01T20:46:44.356" v="55" actId="478"/>
          <ac:spMkLst>
            <pc:docMk/>
            <pc:sldMk cId="852131718" sldId="340"/>
            <ac:spMk id="2" creationId="{43246D3B-25E3-4982-B26B-096360935834}"/>
          </ac:spMkLst>
        </pc:spChg>
      </pc:sldChg>
      <pc:sldChg chg="delSp add mod">
        <pc:chgData name="Jochen Mariën" userId="a4f8d9ed-3895-4365-b2d5-9432cb8a20d4" providerId="ADAL" clId="{68D6A068-A689-479A-A3C5-1750051D8DD9}" dt="2021-11-01T20:47:00.424" v="56" actId="478"/>
        <pc:sldMkLst>
          <pc:docMk/>
          <pc:sldMk cId="3901044813" sldId="342"/>
        </pc:sldMkLst>
        <pc:spChg chg="del">
          <ac:chgData name="Jochen Mariën" userId="a4f8d9ed-3895-4365-b2d5-9432cb8a20d4" providerId="ADAL" clId="{68D6A068-A689-479A-A3C5-1750051D8DD9}" dt="2021-11-01T20:47:00.424" v="56" actId="478"/>
          <ac:spMkLst>
            <pc:docMk/>
            <pc:sldMk cId="3901044813" sldId="342"/>
            <ac:spMk id="2" creationId="{5957A529-4796-4A7B-A36B-563C4C4E28D7}"/>
          </ac:spMkLst>
        </pc:spChg>
      </pc:sldChg>
      <pc:sldChg chg="add">
        <pc:chgData name="Jochen Mariën" userId="a4f8d9ed-3895-4365-b2d5-9432cb8a20d4" providerId="ADAL" clId="{68D6A068-A689-479A-A3C5-1750051D8DD9}" dt="2021-11-01T20:45:31.486" v="51"/>
        <pc:sldMkLst>
          <pc:docMk/>
          <pc:sldMk cId="602105178" sldId="343"/>
        </pc:sldMkLst>
      </pc:sldChg>
      <pc:sldChg chg="add">
        <pc:chgData name="Jochen Mariën" userId="a4f8d9ed-3895-4365-b2d5-9432cb8a20d4" providerId="ADAL" clId="{68D6A068-A689-479A-A3C5-1750051D8DD9}" dt="2021-11-01T20:45:31.486" v="51"/>
        <pc:sldMkLst>
          <pc:docMk/>
          <pc:sldMk cId="3486549126" sldId="344"/>
        </pc:sldMkLst>
      </pc:sldChg>
      <pc:sldChg chg="delSp add mod">
        <pc:chgData name="Jochen Mariën" userId="a4f8d9ed-3895-4365-b2d5-9432cb8a20d4" providerId="ADAL" clId="{68D6A068-A689-479A-A3C5-1750051D8DD9}" dt="2021-11-01T20:48:02.076" v="57" actId="478"/>
        <pc:sldMkLst>
          <pc:docMk/>
          <pc:sldMk cId="3686770930" sldId="345"/>
        </pc:sldMkLst>
        <pc:spChg chg="del">
          <ac:chgData name="Jochen Mariën" userId="a4f8d9ed-3895-4365-b2d5-9432cb8a20d4" providerId="ADAL" clId="{68D6A068-A689-479A-A3C5-1750051D8DD9}" dt="2021-11-01T20:48:02.076" v="57" actId="478"/>
          <ac:spMkLst>
            <pc:docMk/>
            <pc:sldMk cId="3686770930" sldId="345"/>
            <ac:spMk id="2" creationId="{65376A9F-74EB-4A3A-BC8E-08F1F4D97C5F}"/>
          </ac:spMkLst>
        </pc:spChg>
      </pc:sldChg>
      <pc:sldChg chg="add">
        <pc:chgData name="Jochen Mariën" userId="a4f8d9ed-3895-4365-b2d5-9432cb8a20d4" providerId="ADAL" clId="{68D6A068-A689-479A-A3C5-1750051D8DD9}" dt="2021-11-01T20:45:31.486" v="51"/>
        <pc:sldMkLst>
          <pc:docMk/>
          <pc:sldMk cId="2971780815" sldId="346"/>
        </pc:sldMkLst>
      </pc:sldChg>
      <pc:sldChg chg="delSp add mod">
        <pc:chgData name="Jochen Mariën" userId="a4f8d9ed-3895-4365-b2d5-9432cb8a20d4" providerId="ADAL" clId="{68D6A068-A689-479A-A3C5-1750051D8DD9}" dt="2021-11-01T20:48:27.160" v="59" actId="478"/>
        <pc:sldMkLst>
          <pc:docMk/>
          <pc:sldMk cId="1670363739" sldId="347"/>
        </pc:sldMkLst>
        <pc:spChg chg="del">
          <ac:chgData name="Jochen Mariën" userId="a4f8d9ed-3895-4365-b2d5-9432cb8a20d4" providerId="ADAL" clId="{68D6A068-A689-479A-A3C5-1750051D8DD9}" dt="2021-11-01T20:48:27.160" v="59" actId="478"/>
          <ac:spMkLst>
            <pc:docMk/>
            <pc:sldMk cId="1670363739" sldId="347"/>
            <ac:spMk id="2" creationId="{1C530D81-BDB5-4635-B7F1-920DE259C45D}"/>
          </ac:spMkLst>
        </pc:spChg>
      </pc:sldChg>
      <pc:sldChg chg="add">
        <pc:chgData name="Jochen Mariën" userId="a4f8d9ed-3895-4365-b2d5-9432cb8a20d4" providerId="ADAL" clId="{68D6A068-A689-479A-A3C5-1750051D8DD9}" dt="2021-11-01T20:45:31.486" v="51"/>
        <pc:sldMkLst>
          <pc:docMk/>
          <pc:sldMk cId="4187763590" sldId="348"/>
        </pc:sldMkLst>
      </pc:sldChg>
      <pc:sldChg chg="delSp add mod">
        <pc:chgData name="Jochen Mariën" userId="a4f8d9ed-3895-4365-b2d5-9432cb8a20d4" providerId="ADAL" clId="{68D6A068-A689-479A-A3C5-1750051D8DD9}" dt="2021-11-01T20:48:12.216" v="58" actId="478"/>
        <pc:sldMkLst>
          <pc:docMk/>
          <pc:sldMk cId="2000854339" sldId="349"/>
        </pc:sldMkLst>
        <pc:spChg chg="del">
          <ac:chgData name="Jochen Mariën" userId="a4f8d9ed-3895-4365-b2d5-9432cb8a20d4" providerId="ADAL" clId="{68D6A068-A689-479A-A3C5-1750051D8DD9}" dt="2021-11-01T20:48:12.216" v="58" actId="478"/>
          <ac:spMkLst>
            <pc:docMk/>
            <pc:sldMk cId="2000854339" sldId="349"/>
            <ac:spMk id="2" creationId="{1B26DD3E-7714-4486-8301-58AA3EB73018}"/>
          </ac:spMkLst>
        </pc:spChg>
      </pc:sldChg>
      <pc:sldChg chg="delSp add mod">
        <pc:chgData name="Jochen Mariën" userId="a4f8d9ed-3895-4365-b2d5-9432cb8a20d4" providerId="ADAL" clId="{68D6A068-A689-479A-A3C5-1750051D8DD9}" dt="2021-11-01T20:48:53.194" v="61" actId="478"/>
        <pc:sldMkLst>
          <pc:docMk/>
          <pc:sldMk cId="3843655313" sldId="354"/>
        </pc:sldMkLst>
        <pc:spChg chg="del">
          <ac:chgData name="Jochen Mariën" userId="a4f8d9ed-3895-4365-b2d5-9432cb8a20d4" providerId="ADAL" clId="{68D6A068-A689-479A-A3C5-1750051D8DD9}" dt="2021-11-01T20:48:53.194" v="61" actId="478"/>
          <ac:spMkLst>
            <pc:docMk/>
            <pc:sldMk cId="3843655313" sldId="354"/>
            <ac:spMk id="2" creationId="{017D7DAA-C0C6-4DDD-AB11-261823063C7F}"/>
          </ac:spMkLst>
        </pc:spChg>
      </pc:sldChg>
      <pc:sldChg chg="delSp add mod">
        <pc:chgData name="Jochen Mariën" userId="a4f8d9ed-3895-4365-b2d5-9432cb8a20d4" providerId="ADAL" clId="{68D6A068-A689-479A-A3C5-1750051D8DD9}" dt="2021-11-01T20:49:21.655" v="63" actId="478"/>
        <pc:sldMkLst>
          <pc:docMk/>
          <pc:sldMk cId="3453039529" sldId="355"/>
        </pc:sldMkLst>
        <pc:spChg chg="del">
          <ac:chgData name="Jochen Mariën" userId="a4f8d9ed-3895-4365-b2d5-9432cb8a20d4" providerId="ADAL" clId="{68D6A068-A689-479A-A3C5-1750051D8DD9}" dt="2021-11-01T20:49:21.655" v="63" actId="478"/>
          <ac:spMkLst>
            <pc:docMk/>
            <pc:sldMk cId="3453039529" sldId="355"/>
            <ac:spMk id="2" creationId="{39EA31B2-31B9-4B5C-9E8F-B8567373CC30}"/>
          </ac:spMkLst>
        </pc:spChg>
      </pc:sldChg>
      <pc:sldChg chg="delSp add mod modNotesTx">
        <pc:chgData name="Jochen Mariën" userId="a4f8d9ed-3895-4365-b2d5-9432cb8a20d4" providerId="ADAL" clId="{68D6A068-A689-479A-A3C5-1750051D8DD9}" dt="2021-11-01T20:50:00.350" v="79" actId="20577"/>
        <pc:sldMkLst>
          <pc:docMk/>
          <pc:sldMk cId="359417633" sldId="357"/>
        </pc:sldMkLst>
        <pc:spChg chg="del">
          <ac:chgData name="Jochen Mariën" userId="a4f8d9ed-3895-4365-b2d5-9432cb8a20d4" providerId="ADAL" clId="{68D6A068-A689-479A-A3C5-1750051D8DD9}" dt="2021-11-01T20:49:43.318" v="65" actId="478"/>
          <ac:spMkLst>
            <pc:docMk/>
            <pc:sldMk cId="359417633" sldId="357"/>
            <ac:spMk id="2" creationId="{8F041DD0-B7A5-4FE2-84E6-EEB573509467}"/>
          </ac:spMkLst>
        </pc:spChg>
      </pc:sldChg>
      <pc:sldChg chg="add">
        <pc:chgData name="Jochen Mariën" userId="a4f8d9ed-3895-4365-b2d5-9432cb8a20d4" providerId="ADAL" clId="{68D6A068-A689-479A-A3C5-1750051D8DD9}" dt="2021-11-01T20:45:31.486" v="51"/>
        <pc:sldMkLst>
          <pc:docMk/>
          <pc:sldMk cId="3266426059" sldId="358"/>
        </pc:sldMkLst>
      </pc:sldChg>
      <pc:sldChg chg="add">
        <pc:chgData name="Jochen Mariën" userId="a4f8d9ed-3895-4365-b2d5-9432cb8a20d4" providerId="ADAL" clId="{68D6A068-A689-479A-A3C5-1750051D8DD9}" dt="2021-11-01T20:45:31.486" v="51"/>
        <pc:sldMkLst>
          <pc:docMk/>
          <pc:sldMk cId="870215721" sldId="360"/>
        </pc:sldMkLst>
      </pc:sldChg>
      <pc:sldChg chg="delSp add mod">
        <pc:chgData name="Jochen Mariën" userId="a4f8d9ed-3895-4365-b2d5-9432cb8a20d4" providerId="ADAL" clId="{68D6A068-A689-479A-A3C5-1750051D8DD9}" dt="2021-11-01T20:50:07.643" v="80" actId="478"/>
        <pc:sldMkLst>
          <pc:docMk/>
          <pc:sldMk cId="2983317079" sldId="361"/>
        </pc:sldMkLst>
        <pc:spChg chg="del">
          <ac:chgData name="Jochen Mariën" userId="a4f8d9ed-3895-4365-b2d5-9432cb8a20d4" providerId="ADAL" clId="{68D6A068-A689-479A-A3C5-1750051D8DD9}" dt="2021-11-01T20:50:07.643" v="80" actId="478"/>
          <ac:spMkLst>
            <pc:docMk/>
            <pc:sldMk cId="2983317079" sldId="361"/>
            <ac:spMk id="2" creationId="{3E6DD734-D376-4A74-A140-714D7D32E9B3}"/>
          </ac:spMkLst>
        </pc:spChg>
      </pc:sldChg>
      <pc:sldChg chg="delSp modSp add mod">
        <pc:chgData name="Jochen Mariën" userId="a4f8d9ed-3895-4365-b2d5-9432cb8a20d4" providerId="ADAL" clId="{68D6A068-A689-479A-A3C5-1750051D8DD9}" dt="2021-11-01T20:50:41.767" v="83" actId="478"/>
        <pc:sldMkLst>
          <pc:docMk/>
          <pc:sldMk cId="2753836034" sldId="362"/>
        </pc:sldMkLst>
        <pc:spChg chg="del mod">
          <ac:chgData name="Jochen Mariën" userId="a4f8d9ed-3895-4365-b2d5-9432cb8a20d4" providerId="ADAL" clId="{68D6A068-A689-479A-A3C5-1750051D8DD9}" dt="2021-11-01T20:50:41.767" v="83" actId="478"/>
          <ac:spMkLst>
            <pc:docMk/>
            <pc:sldMk cId="2753836034" sldId="362"/>
            <ac:spMk id="2" creationId="{57F4D19C-30ED-4D94-AF76-1014711251FB}"/>
          </ac:spMkLst>
        </pc:spChg>
      </pc:sldChg>
      <pc:sldChg chg="add">
        <pc:chgData name="Jochen Mariën" userId="a4f8d9ed-3895-4365-b2d5-9432cb8a20d4" providerId="ADAL" clId="{68D6A068-A689-479A-A3C5-1750051D8DD9}" dt="2021-11-01T20:45:31.486" v="51"/>
        <pc:sldMkLst>
          <pc:docMk/>
          <pc:sldMk cId="4273548937" sldId="363"/>
        </pc:sldMkLst>
      </pc:sldChg>
      <pc:sldChg chg="delSp add mod">
        <pc:chgData name="Jochen Mariën" userId="a4f8d9ed-3895-4365-b2d5-9432cb8a20d4" providerId="ADAL" clId="{68D6A068-A689-479A-A3C5-1750051D8DD9}" dt="2021-11-01T20:51:01.409" v="84" actId="478"/>
        <pc:sldMkLst>
          <pc:docMk/>
          <pc:sldMk cId="4292720874" sldId="365"/>
        </pc:sldMkLst>
        <pc:spChg chg="del">
          <ac:chgData name="Jochen Mariën" userId="a4f8d9ed-3895-4365-b2d5-9432cb8a20d4" providerId="ADAL" clId="{68D6A068-A689-479A-A3C5-1750051D8DD9}" dt="2021-11-01T20:51:01.409" v="84" actId="478"/>
          <ac:spMkLst>
            <pc:docMk/>
            <pc:sldMk cId="4292720874" sldId="365"/>
            <ac:spMk id="2" creationId="{B9FF92E1-FA6E-438A-8AFD-0501F53CC9CE}"/>
          </ac:spMkLst>
        </pc:spChg>
      </pc:sldChg>
      <pc:sldChg chg="delSp add mod">
        <pc:chgData name="Jochen Mariën" userId="a4f8d9ed-3895-4365-b2d5-9432cb8a20d4" providerId="ADAL" clId="{68D6A068-A689-479A-A3C5-1750051D8DD9}" dt="2021-11-01T20:51:05.825" v="85" actId="478"/>
        <pc:sldMkLst>
          <pc:docMk/>
          <pc:sldMk cId="2962855706" sldId="366"/>
        </pc:sldMkLst>
        <pc:spChg chg="del">
          <ac:chgData name="Jochen Mariën" userId="a4f8d9ed-3895-4365-b2d5-9432cb8a20d4" providerId="ADAL" clId="{68D6A068-A689-479A-A3C5-1750051D8DD9}" dt="2021-11-01T20:51:05.825" v="85" actId="478"/>
          <ac:spMkLst>
            <pc:docMk/>
            <pc:sldMk cId="2962855706" sldId="366"/>
            <ac:spMk id="2" creationId="{9FDFFE0B-3A06-4C5D-881A-2FCF3C729EBD}"/>
          </ac:spMkLst>
        </pc:spChg>
      </pc:sldChg>
      <pc:sldChg chg="delSp add mod">
        <pc:chgData name="Jochen Mariën" userId="a4f8d9ed-3895-4365-b2d5-9432cb8a20d4" providerId="ADAL" clId="{68D6A068-A689-479A-A3C5-1750051D8DD9}" dt="2021-11-01T20:51:13.027" v="86" actId="478"/>
        <pc:sldMkLst>
          <pc:docMk/>
          <pc:sldMk cId="210660124" sldId="367"/>
        </pc:sldMkLst>
        <pc:spChg chg="del">
          <ac:chgData name="Jochen Mariën" userId="a4f8d9ed-3895-4365-b2d5-9432cb8a20d4" providerId="ADAL" clId="{68D6A068-A689-479A-A3C5-1750051D8DD9}" dt="2021-11-01T20:51:13.027" v="86" actId="478"/>
          <ac:spMkLst>
            <pc:docMk/>
            <pc:sldMk cId="210660124" sldId="367"/>
            <ac:spMk id="2" creationId="{FA3058C7-86E1-408E-9172-E05424737D3C}"/>
          </ac:spMkLst>
        </pc:spChg>
      </pc:sldChg>
      <pc:sldChg chg="delSp add mod">
        <pc:chgData name="Jochen Mariën" userId="a4f8d9ed-3895-4365-b2d5-9432cb8a20d4" providerId="ADAL" clId="{68D6A068-A689-479A-A3C5-1750051D8DD9}" dt="2021-11-01T20:51:22.287" v="87" actId="478"/>
        <pc:sldMkLst>
          <pc:docMk/>
          <pc:sldMk cId="2276001682" sldId="368"/>
        </pc:sldMkLst>
        <pc:spChg chg="del">
          <ac:chgData name="Jochen Mariën" userId="a4f8d9ed-3895-4365-b2d5-9432cb8a20d4" providerId="ADAL" clId="{68D6A068-A689-479A-A3C5-1750051D8DD9}" dt="2021-11-01T20:51:22.287" v="87" actId="478"/>
          <ac:spMkLst>
            <pc:docMk/>
            <pc:sldMk cId="2276001682" sldId="368"/>
            <ac:spMk id="2" creationId="{3955599B-5B5E-4143-AC23-8D8C69342B90}"/>
          </ac:spMkLst>
        </pc:spChg>
      </pc:sldChg>
      <pc:sldChg chg="delSp add mod">
        <pc:chgData name="Jochen Mariën" userId="a4f8d9ed-3895-4365-b2d5-9432cb8a20d4" providerId="ADAL" clId="{68D6A068-A689-479A-A3C5-1750051D8DD9}" dt="2021-11-01T20:51:34.117" v="88" actId="478"/>
        <pc:sldMkLst>
          <pc:docMk/>
          <pc:sldMk cId="122873029" sldId="369"/>
        </pc:sldMkLst>
        <pc:spChg chg="del">
          <ac:chgData name="Jochen Mariën" userId="a4f8d9ed-3895-4365-b2d5-9432cb8a20d4" providerId="ADAL" clId="{68D6A068-A689-479A-A3C5-1750051D8DD9}" dt="2021-11-01T20:51:34.117" v="88" actId="478"/>
          <ac:spMkLst>
            <pc:docMk/>
            <pc:sldMk cId="122873029" sldId="369"/>
            <ac:spMk id="2" creationId="{3056E373-7591-474C-95C9-09B44FB335DF}"/>
          </ac:spMkLst>
        </pc:spChg>
      </pc:sldChg>
      <pc:sldChg chg="delSp add mod">
        <pc:chgData name="Jochen Mariën" userId="a4f8d9ed-3895-4365-b2d5-9432cb8a20d4" providerId="ADAL" clId="{68D6A068-A689-479A-A3C5-1750051D8DD9}" dt="2021-11-01T20:51:40.262" v="89" actId="478"/>
        <pc:sldMkLst>
          <pc:docMk/>
          <pc:sldMk cId="2818060687" sldId="370"/>
        </pc:sldMkLst>
        <pc:spChg chg="del">
          <ac:chgData name="Jochen Mariën" userId="a4f8d9ed-3895-4365-b2d5-9432cb8a20d4" providerId="ADAL" clId="{68D6A068-A689-479A-A3C5-1750051D8DD9}" dt="2021-11-01T20:51:40.262" v="89" actId="478"/>
          <ac:spMkLst>
            <pc:docMk/>
            <pc:sldMk cId="2818060687" sldId="370"/>
            <ac:spMk id="2" creationId="{5D9BE7AE-F87D-4384-BBCE-67A8F51666B8}"/>
          </ac:spMkLst>
        </pc:spChg>
      </pc:sldChg>
      <pc:sldChg chg="delSp add mod">
        <pc:chgData name="Jochen Mariën" userId="a4f8d9ed-3895-4365-b2d5-9432cb8a20d4" providerId="ADAL" clId="{68D6A068-A689-479A-A3C5-1750051D8DD9}" dt="2021-11-01T20:51:49.455" v="90" actId="478"/>
        <pc:sldMkLst>
          <pc:docMk/>
          <pc:sldMk cId="209448835" sldId="371"/>
        </pc:sldMkLst>
        <pc:spChg chg="del">
          <ac:chgData name="Jochen Mariën" userId="a4f8d9ed-3895-4365-b2d5-9432cb8a20d4" providerId="ADAL" clId="{68D6A068-A689-479A-A3C5-1750051D8DD9}" dt="2021-11-01T20:51:49.455" v="90" actId="478"/>
          <ac:spMkLst>
            <pc:docMk/>
            <pc:sldMk cId="209448835" sldId="371"/>
            <ac:spMk id="2" creationId="{5D9BE7AE-F87D-4384-BBCE-67A8F51666B8}"/>
          </ac:spMkLst>
        </pc:spChg>
      </pc:sldChg>
      <pc:sldChg chg="delSp add mod">
        <pc:chgData name="Jochen Mariën" userId="a4f8d9ed-3895-4365-b2d5-9432cb8a20d4" providerId="ADAL" clId="{68D6A068-A689-479A-A3C5-1750051D8DD9}" dt="2021-11-01T20:51:53.936" v="91" actId="478"/>
        <pc:sldMkLst>
          <pc:docMk/>
          <pc:sldMk cId="152117658" sldId="372"/>
        </pc:sldMkLst>
        <pc:spChg chg="del">
          <ac:chgData name="Jochen Mariën" userId="a4f8d9ed-3895-4365-b2d5-9432cb8a20d4" providerId="ADAL" clId="{68D6A068-A689-479A-A3C5-1750051D8DD9}" dt="2021-11-01T20:51:53.936" v="91" actId="478"/>
          <ac:spMkLst>
            <pc:docMk/>
            <pc:sldMk cId="152117658" sldId="372"/>
            <ac:spMk id="2" creationId="{5D9BE7AE-F87D-4384-BBCE-67A8F51666B8}"/>
          </ac:spMkLst>
        </pc:spChg>
      </pc:sldChg>
      <pc:sldChg chg="add">
        <pc:chgData name="Jochen Mariën" userId="a4f8d9ed-3895-4365-b2d5-9432cb8a20d4" providerId="ADAL" clId="{68D6A068-A689-479A-A3C5-1750051D8DD9}" dt="2021-11-01T20:45:31.486" v="51"/>
        <pc:sldMkLst>
          <pc:docMk/>
          <pc:sldMk cId="2696777287" sldId="373"/>
        </pc:sldMkLst>
      </pc:sldChg>
      <pc:sldChg chg="delSp add mod">
        <pc:chgData name="Jochen Mariën" userId="a4f8d9ed-3895-4365-b2d5-9432cb8a20d4" providerId="ADAL" clId="{68D6A068-A689-479A-A3C5-1750051D8DD9}" dt="2021-11-01T20:52:37.702" v="94" actId="478"/>
        <pc:sldMkLst>
          <pc:docMk/>
          <pc:sldMk cId="2890008242" sldId="374"/>
        </pc:sldMkLst>
        <pc:spChg chg="del">
          <ac:chgData name="Jochen Mariën" userId="a4f8d9ed-3895-4365-b2d5-9432cb8a20d4" providerId="ADAL" clId="{68D6A068-A689-479A-A3C5-1750051D8DD9}" dt="2021-11-01T20:52:37.702" v="94" actId="478"/>
          <ac:spMkLst>
            <pc:docMk/>
            <pc:sldMk cId="2890008242" sldId="374"/>
            <ac:spMk id="2" creationId="{2213CE36-2337-4E9E-B49B-F3FE2BDAAF0D}"/>
          </ac:spMkLst>
        </pc:spChg>
      </pc:sldChg>
      <pc:sldChg chg="delSp add mod">
        <pc:chgData name="Jochen Mariën" userId="a4f8d9ed-3895-4365-b2d5-9432cb8a20d4" providerId="ADAL" clId="{68D6A068-A689-479A-A3C5-1750051D8DD9}" dt="2021-11-01T20:53:01.780" v="96" actId="478"/>
        <pc:sldMkLst>
          <pc:docMk/>
          <pc:sldMk cId="4124627943" sldId="375"/>
        </pc:sldMkLst>
        <pc:spChg chg="del">
          <ac:chgData name="Jochen Mariën" userId="a4f8d9ed-3895-4365-b2d5-9432cb8a20d4" providerId="ADAL" clId="{68D6A068-A689-479A-A3C5-1750051D8DD9}" dt="2021-11-01T20:53:01.780" v="96" actId="478"/>
          <ac:spMkLst>
            <pc:docMk/>
            <pc:sldMk cId="4124627943" sldId="375"/>
            <ac:spMk id="2" creationId="{2213CE36-2337-4E9E-B49B-F3FE2BDAAF0D}"/>
          </ac:spMkLst>
        </pc:spChg>
      </pc:sldChg>
      <pc:sldChg chg="delSp add mod">
        <pc:chgData name="Jochen Mariën" userId="a4f8d9ed-3895-4365-b2d5-9432cb8a20d4" providerId="ADAL" clId="{68D6A068-A689-479A-A3C5-1750051D8DD9}" dt="2021-11-01T20:52:51.281" v="95" actId="478"/>
        <pc:sldMkLst>
          <pc:docMk/>
          <pc:sldMk cId="124878655" sldId="376"/>
        </pc:sldMkLst>
        <pc:spChg chg="del">
          <ac:chgData name="Jochen Mariën" userId="a4f8d9ed-3895-4365-b2d5-9432cb8a20d4" providerId="ADAL" clId="{68D6A068-A689-479A-A3C5-1750051D8DD9}" dt="2021-11-01T20:52:51.281" v="95" actId="478"/>
          <ac:spMkLst>
            <pc:docMk/>
            <pc:sldMk cId="124878655" sldId="376"/>
            <ac:spMk id="2" creationId="{2213CE36-2337-4E9E-B49B-F3FE2BDAAF0D}"/>
          </ac:spMkLst>
        </pc:spChg>
      </pc:sldChg>
      <pc:sldChg chg="delSp add mod">
        <pc:chgData name="Jochen Mariën" userId="a4f8d9ed-3895-4365-b2d5-9432cb8a20d4" providerId="ADAL" clId="{68D6A068-A689-479A-A3C5-1750051D8DD9}" dt="2021-11-01T20:53:08.893" v="97" actId="478"/>
        <pc:sldMkLst>
          <pc:docMk/>
          <pc:sldMk cId="1841543188" sldId="377"/>
        </pc:sldMkLst>
        <pc:spChg chg="del">
          <ac:chgData name="Jochen Mariën" userId="a4f8d9ed-3895-4365-b2d5-9432cb8a20d4" providerId="ADAL" clId="{68D6A068-A689-479A-A3C5-1750051D8DD9}" dt="2021-11-01T20:53:08.893" v="97" actId="478"/>
          <ac:spMkLst>
            <pc:docMk/>
            <pc:sldMk cId="1841543188" sldId="377"/>
            <ac:spMk id="2" creationId="{2213CE36-2337-4E9E-B49B-F3FE2BDAAF0D}"/>
          </ac:spMkLst>
        </pc:spChg>
      </pc:sldChg>
      <pc:sldChg chg="delSp add mod">
        <pc:chgData name="Jochen Mariën" userId="a4f8d9ed-3895-4365-b2d5-9432cb8a20d4" providerId="ADAL" clId="{68D6A068-A689-479A-A3C5-1750051D8DD9}" dt="2021-11-01T20:53:12.596" v="98" actId="478"/>
        <pc:sldMkLst>
          <pc:docMk/>
          <pc:sldMk cId="2674820730" sldId="378"/>
        </pc:sldMkLst>
        <pc:spChg chg="del">
          <ac:chgData name="Jochen Mariën" userId="a4f8d9ed-3895-4365-b2d5-9432cb8a20d4" providerId="ADAL" clId="{68D6A068-A689-479A-A3C5-1750051D8DD9}" dt="2021-11-01T20:53:12.596" v="98" actId="478"/>
          <ac:spMkLst>
            <pc:docMk/>
            <pc:sldMk cId="2674820730" sldId="378"/>
            <ac:spMk id="2" creationId="{2213CE36-2337-4E9E-B49B-F3FE2BDAAF0D}"/>
          </ac:spMkLst>
        </pc:spChg>
      </pc:sldChg>
      <pc:sldChg chg="delSp add mod">
        <pc:chgData name="Jochen Mariën" userId="a4f8d9ed-3895-4365-b2d5-9432cb8a20d4" providerId="ADAL" clId="{68D6A068-A689-479A-A3C5-1750051D8DD9}" dt="2021-11-01T20:49:34.227" v="64" actId="478"/>
        <pc:sldMkLst>
          <pc:docMk/>
          <pc:sldMk cId="653891021" sldId="379"/>
        </pc:sldMkLst>
        <pc:spChg chg="del">
          <ac:chgData name="Jochen Mariën" userId="a4f8d9ed-3895-4365-b2d5-9432cb8a20d4" providerId="ADAL" clId="{68D6A068-A689-479A-A3C5-1750051D8DD9}" dt="2021-11-01T20:49:34.227" v="64" actId="478"/>
          <ac:spMkLst>
            <pc:docMk/>
            <pc:sldMk cId="653891021" sldId="379"/>
            <ac:spMk id="2" creationId="{39B741E4-AB5F-4A62-ACE9-8238C0348397}"/>
          </ac:spMkLst>
        </pc:spChg>
      </pc:sldChg>
      <pc:sldChg chg="delSp add mod">
        <pc:chgData name="Jochen Mariën" userId="a4f8d9ed-3895-4365-b2d5-9432cb8a20d4" providerId="ADAL" clId="{68D6A068-A689-479A-A3C5-1750051D8DD9}" dt="2021-11-01T20:48:32.919" v="60" actId="478"/>
        <pc:sldMkLst>
          <pc:docMk/>
          <pc:sldMk cId="3690148493" sldId="380"/>
        </pc:sldMkLst>
        <pc:spChg chg="del">
          <ac:chgData name="Jochen Mariën" userId="a4f8d9ed-3895-4365-b2d5-9432cb8a20d4" providerId="ADAL" clId="{68D6A068-A689-479A-A3C5-1750051D8DD9}" dt="2021-11-01T20:48:32.919" v="60" actId="478"/>
          <ac:spMkLst>
            <pc:docMk/>
            <pc:sldMk cId="3690148493" sldId="380"/>
            <ac:spMk id="2" creationId="{04114283-2510-4181-BA76-233AC189D379}"/>
          </ac:spMkLst>
        </pc:spChg>
      </pc:sldChg>
      <pc:sldChg chg="delSp add mod">
        <pc:chgData name="Jochen Mariën" userId="a4f8d9ed-3895-4365-b2d5-9432cb8a20d4" providerId="ADAL" clId="{68D6A068-A689-479A-A3C5-1750051D8DD9}" dt="2021-11-01T20:53:16.944" v="99" actId="478"/>
        <pc:sldMkLst>
          <pc:docMk/>
          <pc:sldMk cId="280098850" sldId="381"/>
        </pc:sldMkLst>
        <pc:spChg chg="del">
          <ac:chgData name="Jochen Mariën" userId="a4f8d9ed-3895-4365-b2d5-9432cb8a20d4" providerId="ADAL" clId="{68D6A068-A689-479A-A3C5-1750051D8DD9}" dt="2021-11-01T20:53:16.944" v="99" actId="478"/>
          <ac:spMkLst>
            <pc:docMk/>
            <pc:sldMk cId="280098850" sldId="381"/>
            <ac:spMk id="2" creationId="{2213CE36-2337-4E9E-B49B-F3FE2BDAAF0D}"/>
          </ac:spMkLst>
        </pc:spChg>
      </pc:sldChg>
      <pc:sldChg chg="delSp add mod">
        <pc:chgData name="Jochen Mariën" userId="a4f8d9ed-3895-4365-b2d5-9432cb8a20d4" providerId="ADAL" clId="{68D6A068-A689-479A-A3C5-1750051D8DD9}" dt="2021-11-01T20:53:45.390" v="100" actId="478"/>
        <pc:sldMkLst>
          <pc:docMk/>
          <pc:sldMk cId="4051076301" sldId="382"/>
        </pc:sldMkLst>
        <pc:spChg chg="del">
          <ac:chgData name="Jochen Mariën" userId="a4f8d9ed-3895-4365-b2d5-9432cb8a20d4" providerId="ADAL" clId="{68D6A068-A689-479A-A3C5-1750051D8DD9}" dt="2021-11-01T20:53:45.390" v="100" actId="478"/>
          <ac:spMkLst>
            <pc:docMk/>
            <pc:sldMk cId="4051076301" sldId="382"/>
            <ac:spMk id="2" creationId="{2213CE36-2337-4E9E-B49B-F3FE2BDAAF0D}"/>
          </ac:spMkLst>
        </pc:spChg>
      </pc:sldChg>
      <pc:sldChg chg="delSp add mod">
        <pc:chgData name="Jochen Mariën" userId="a4f8d9ed-3895-4365-b2d5-9432cb8a20d4" providerId="ADAL" clId="{68D6A068-A689-479A-A3C5-1750051D8DD9}" dt="2021-11-01T20:53:52.251" v="101" actId="478"/>
        <pc:sldMkLst>
          <pc:docMk/>
          <pc:sldMk cId="209717919" sldId="383"/>
        </pc:sldMkLst>
        <pc:spChg chg="del">
          <ac:chgData name="Jochen Mariën" userId="a4f8d9ed-3895-4365-b2d5-9432cb8a20d4" providerId="ADAL" clId="{68D6A068-A689-479A-A3C5-1750051D8DD9}" dt="2021-11-01T20:53:52.251" v="101" actId="478"/>
          <ac:spMkLst>
            <pc:docMk/>
            <pc:sldMk cId="209717919" sldId="383"/>
            <ac:spMk id="2" creationId="{2213CE36-2337-4E9E-B49B-F3FE2BDAAF0D}"/>
          </ac:spMkLst>
        </pc:spChg>
      </pc:sldChg>
      <pc:sldChg chg="delSp add del mod modNotesTx">
        <pc:chgData name="Jochen Mariën" userId="a4f8d9ed-3895-4365-b2d5-9432cb8a20d4" providerId="ADAL" clId="{68D6A068-A689-479A-A3C5-1750051D8DD9}" dt="2021-11-01T20:59:06.686" v="118" actId="47"/>
        <pc:sldMkLst>
          <pc:docMk/>
          <pc:sldMk cId="3954943178" sldId="384"/>
        </pc:sldMkLst>
        <pc:spChg chg="del">
          <ac:chgData name="Jochen Mariën" userId="a4f8d9ed-3895-4365-b2d5-9432cb8a20d4" providerId="ADAL" clId="{68D6A068-A689-479A-A3C5-1750051D8DD9}" dt="2021-11-01T20:53:57.792" v="102" actId="478"/>
          <ac:spMkLst>
            <pc:docMk/>
            <pc:sldMk cId="3954943178" sldId="384"/>
            <ac:spMk id="2" creationId="{2213CE36-2337-4E9E-B49B-F3FE2BDAAF0D}"/>
          </ac:spMkLst>
        </pc:spChg>
      </pc:sldChg>
      <pc:sldChg chg="delSp add mod">
        <pc:chgData name="Jochen Mariën" userId="a4f8d9ed-3895-4365-b2d5-9432cb8a20d4" providerId="ADAL" clId="{68D6A068-A689-479A-A3C5-1750051D8DD9}" dt="2021-11-01T20:54:57.304" v="104" actId="478"/>
        <pc:sldMkLst>
          <pc:docMk/>
          <pc:sldMk cId="4227768018" sldId="385"/>
        </pc:sldMkLst>
        <pc:spChg chg="del">
          <ac:chgData name="Jochen Mariën" userId="a4f8d9ed-3895-4365-b2d5-9432cb8a20d4" providerId="ADAL" clId="{68D6A068-A689-479A-A3C5-1750051D8DD9}" dt="2021-11-01T20:54:57.304" v="104" actId="478"/>
          <ac:spMkLst>
            <pc:docMk/>
            <pc:sldMk cId="4227768018" sldId="385"/>
            <ac:spMk id="2" creationId="{2213CE36-2337-4E9E-B49B-F3FE2BDAAF0D}"/>
          </ac:spMkLst>
        </pc:spChg>
      </pc:sldChg>
      <pc:sldChg chg="delSp add mod">
        <pc:chgData name="Jochen Mariën" userId="a4f8d9ed-3895-4365-b2d5-9432cb8a20d4" providerId="ADAL" clId="{68D6A068-A689-479A-A3C5-1750051D8DD9}" dt="2021-11-01T20:57:12.380" v="105" actId="478"/>
        <pc:sldMkLst>
          <pc:docMk/>
          <pc:sldMk cId="2268431164" sldId="386"/>
        </pc:sldMkLst>
        <pc:spChg chg="del">
          <ac:chgData name="Jochen Mariën" userId="a4f8d9ed-3895-4365-b2d5-9432cb8a20d4" providerId="ADAL" clId="{68D6A068-A689-479A-A3C5-1750051D8DD9}" dt="2021-11-01T20:57:12.380" v="105" actId="478"/>
          <ac:spMkLst>
            <pc:docMk/>
            <pc:sldMk cId="2268431164" sldId="386"/>
            <ac:spMk id="2" creationId="{2213CE36-2337-4E9E-B49B-F3FE2BDAAF0D}"/>
          </ac:spMkLst>
        </pc:spChg>
      </pc:sldChg>
      <pc:sldChg chg="delSp add mod">
        <pc:chgData name="Jochen Mariën" userId="a4f8d9ed-3895-4365-b2d5-9432cb8a20d4" providerId="ADAL" clId="{68D6A068-A689-479A-A3C5-1750051D8DD9}" dt="2021-11-01T20:57:27.448" v="106" actId="478"/>
        <pc:sldMkLst>
          <pc:docMk/>
          <pc:sldMk cId="627523865" sldId="387"/>
        </pc:sldMkLst>
        <pc:spChg chg="del">
          <ac:chgData name="Jochen Mariën" userId="a4f8d9ed-3895-4365-b2d5-9432cb8a20d4" providerId="ADAL" clId="{68D6A068-A689-479A-A3C5-1750051D8DD9}" dt="2021-11-01T20:57:27.448" v="106" actId="478"/>
          <ac:spMkLst>
            <pc:docMk/>
            <pc:sldMk cId="627523865" sldId="387"/>
            <ac:spMk id="2" creationId="{2213CE36-2337-4E9E-B49B-F3FE2BDAAF0D}"/>
          </ac:spMkLst>
        </pc:spChg>
      </pc:sldChg>
      <pc:sldChg chg="delSp add del mod">
        <pc:chgData name="Jochen Mariën" userId="a4f8d9ed-3895-4365-b2d5-9432cb8a20d4" providerId="ADAL" clId="{68D6A068-A689-479A-A3C5-1750051D8DD9}" dt="2021-11-01T20:58:54.840" v="116" actId="47"/>
        <pc:sldMkLst>
          <pc:docMk/>
          <pc:sldMk cId="4017130181" sldId="388"/>
        </pc:sldMkLst>
        <pc:spChg chg="del">
          <ac:chgData name="Jochen Mariën" userId="a4f8d9ed-3895-4365-b2d5-9432cb8a20d4" providerId="ADAL" clId="{68D6A068-A689-479A-A3C5-1750051D8DD9}" dt="2021-11-01T20:57:46.584" v="107" actId="478"/>
          <ac:spMkLst>
            <pc:docMk/>
            <pc:sldMk cId="4017130181" sldId="388"/>
            <ac:spMk id="2" creationId="{2213CE36-2337-4E9E-B49B-F3FE2BDAAF0D}"/>
          </ac:spMkLst>
        </pc:spChg>
      </pc:sldChg>
      <pc:sldChg chg="delSp add del mod">
        <pc:chgData name="Jochen Mariën" userId="a4f8d9ed-3895-4365-b2d5-9432cb8a20d4" providerId="ADAL" clId="{68D6A068-A689-479A-A3C5-1750051D8DD9}" dt="2021-11-01T20:58:35.707" v="113" actId="47"/>
        <pc:sldMkLst>
          <pc:docMk/>
          <pc:sldMk cId="4035470273" sldId="389"/>
        </pc:sldMkLst>
        <pc:spChg chg="del">
          <ac:chgData name="Jochen Mariën" userId="a4f8d9ed-3895-4365-b2d5-9432cb8a20d4" providerId="ADAL" clId="{68D6A068-A689-479A-A3C5-1750051D8DD9}" dt="2021-11-01T20:57:51.020" v="108" actId="478"/>
          <ac:spMkLst>
            <pc:docMk/>
            <pc:sldMk cId="4035470273" sldId="389"/>
            <ac:spMk id="2" creationId="{2213CE36-2337-4E9E-B49B-F3FE2BDAAF0D}"/>
          </ac:spMkLst>
        </pc:spChg>
      </pc:sldChg>
      <pc:sldChg chg="delSp add del mod">
        <pc:chgData name="Jochen Mariën" userId="a4f8d9ed-3895-4365-b2d5-9432cb8a20d4" providerId="ADAL" clId="{68D6A068-A689-479A-A3C5-1750051D8DD9}" dt="2021-11-01T20:58:24.623" v="111" actId="47"/>
        <pc:sldMkLst>
          <pc:docMk/>
          <pc:sldMk cId="2111670617" sldId="390"/>
        </pc:sldMkLst>
        <pc:spChg chg="del">
          <ac:chgData name="Jochen Mariën" userId="a4f8d9ed-3895-4365-b2d5-9432cb8a20d4" providerId="ADAL" clId="{68D6A068-A689-479A-A3C5-1750051D8DD9}" dt="2021-11-01T20:57:59.396" v="109" actId="478"/>
          <ac:spMkLst>
            <pc:docMk/>
            <pc:sldMk cId="2111670617" sldId="390"/>
            <ac:spMk id="2" creationId="{2213CE36-2337-4E9E-B49B-F3FE2BDAAF0D}"/>
          </ac:spMkLst>
        </pc:spChg>
      </pc:sldChg>
      <pc:sldChg chg="delSp add mod">
        <pc:chgData name="Jochen Mariën" userId="a4f8d9ed-3895-4365-b2d5-9432cb8a20d4" providerId="ADAL" clId="{68D6A068-A689-479A-A3C5-1750051D8DD9}" dt="2021-11-01T20:59:46.625" v="119" actId="478"/>
        <pc:sldMkLst>
          <pc:docMk/>
          <pc:sldMk cId="1622510168" sldId="391"/>
        </pc:sldMkLst>
        <pc:spChg chg="del">
          <ac:chgData name="Jochen Mariën" userId="a4f8d9ed-3895-4365-b2d5-9432cb8a20d4" providerId="ADAL" clId="{68D6A068-A689-479A-A3C5-1750051D8DD9}" dt="2021-11-01T20:59:46.625" v="119" actId="478"/>
          <ac:spMkLst>
            <pc:docMk/>
            <pc:sldMk cId="1622510168" sldId="391"/>
            <ac:spMk id="2" creationId="{2213CE36-2337-4E9E-B49B-F3FE2BDAAF0D}"/>
          </ac:spMkLst>
        </pc:spChg>
      </pc:sldChg>
      <pc:sldChg chg="add">
        <pc:chgData name="Jochen Mariën" userId="a4f8d9ed-3895-4365-b2d5-9432cb8a20d4" providerId="ADAL" clId="{68D6A068-A689-479A-A3C5-1750051D8DD9}" dt="2021-11-01T20:45:31.486" v="51"/>
        <pc:sldMkLst>
          <pc:docMk/>
          <pc:sldMk cId="2876391353" sldId="392"/>
        </pc:sldMkLst>
      </pc:sldChg>
      <pc:sldChg chg="delSp add mod">
        <pc:chgData name="Jochen Mariën" userId="a4f8d9ed-3895-4365-b2d5-9432cb8a20d4" providerId="ADAL" clId="{68D6A068-A689-479A-A3C5-1750051D8DD9}" dt="2021-11-01T20:59:56.422" v="120" actId="478"/>
        <pc:sldMkLst>
          <pc:docMk/>
          <pc:sldMk cId="3259543180" sldId="393"/>
        </pc:sldMkLst>
        <pc:spChg chg="del">
          <ac:chgData name="Jochen Mariën" userId="a4f8d9ed-3895-4365-b2d5-9432cb8a20d4" providerId="ADAL" clId="{68D6A068-A689-479A-A3C5-1750051D8DD9}" dt="2021-11-01T20:59:56.422" v="120" actId="478"/>
          <ac:spMkLst>
            <pc:docMk/>
            <pc:sldMk cId="3259543180" sldId="393"/>
            <ac:spMk id="2" creationId="{2213CE36-2337-4E9E-B49B-F3FE2BDAAF0D}"/>
          </ac:spMkLst>
        </pc:spChg>
      </pc:sldChg>
      <pc:sldChg chg="delSp add mod">
        <pc:chgData name="Jochen Mariën" userId="a4f8d9ed-3895-4365-b2d5-9432cb8a20d4" providerId="ADAL" clId="{68D6A068-A689-479A-A3C5-1750051D8DD9}" dt="2021-11-01T20:52:04.575" v="92" actId="478"/>
        <pc:sldMkLst>
          <pc:docMk/>
          <pc:sldMk cId="4147688394" sldId="395"/>
        </pc:sldMkLst>
        <pc:spChg chg="del">
          <ac:chgData name="Jochen Mariën" userId="a4f8d9ed-3895-4365-b2d5-9432cb8a20d4" providerId="ADAL" clId="{68D6A068-A689-479A-A3C5-1750051D8DD9}" dt="2021-11-01T20:52:04.575" v="92" actId="478"/>
          <ac:spMkLst>
            <pc:docMk/>
            <pc:sldMk cId="4147688394" sldId="395"/>
            <ac:spMk id="2" creationId="{558AC3A2-4893-4468-BC60-86B48343CC47}"/>
          </ac:spMkLst>
        </pc:spChg>
      </pc:sldChg>
      <pc:sldChg chg="delSp add mod">
        <pc:chgData name="Jochen Mariën" userId="a4f8d9ed-3895-4365-b2d5-9432cb8a20d4" providerId="ADAL" clId="{68D6A068-A689-479A-A3C5-1750051D8DD9}" dt="2021-11-01T20:52:17.635" v="93" actId="478"/>
        <pc:sldMkLst>
          <pc:docMk/>
          <pc:sldMk cId="3326348440" sldId="396"/>
        </pc:sldMkLst>
        <pc:spChg chg="del">
          <ac:chgData name="Jochen Mariën" userId="a4f8d9ed-3895-4365-b2d5-9432cb8a20d4" providerId="ADAL" clId="{68D6A068-A689-479A-A3C5-1750051D8DD9}" dt="2021-11-01T20:52:17.635" v="93" actId="478"/>
          <ac:spMkLst>
            <pc:docMk/>
            <pc:sldMk cId="3326348440" sldId="396"/>
            <ac:spMk id="2" creationId="{0B2B4819-EE95-4EB1-9CA4-1D7DB24E9859}"/>
          </ac:spMkLst>
        </pc:spChg>
      </pc:sldChg>
      <pc:sldChg chg="add del modNotesTx">
        <pc:chgData name="Jochen Mariën" userId="a4f8d9ed-3895-4365-b2d5-9432cb8a20d4" providerId="ADAL" clId="{68D6A068-A689-479A-A3C5-1750051D8DD9}" dt="2021-11-01T21:01:36.757" v="153" actId="20577"/>
        <pc:sldMkLst>
          <pc:docMk/>
          <pc:sldMk cId="1248352870" sldId="436"/>
        </pc:sldMkLst>
      </pc:sldChg>
      <pc:sldChg chg="add">
        <pc:chgData name="Jochen Mariën" userId="a4f8d9ed-3895-4365-b2d5-9432cb8a20d4" providerId="ADAL" clId="{68D6A068-A689-479A-A3C5-1750051D8DD9}" dt="2021-11-01T20:45:31.486" v="51"/>
        <pc:sldMkLst>
          <pc:docMk/>
          <pc:sldMk cId="3711823348" sldId="437"/>
        </pc:sldMkLst>
      </pc:sldChg>
      <pc:sldChg chg="add">
        <pc:chgData name="Jochen Mariën" userId="a4f8d9ed-3895-4365-b2d5-9432cb8a20d4" providerId="ADAL" clId="{68D6A068-A689-479A-A3C5-1750051D8DD9}" dt="2021-11-01T20:45:31.486" v="51"/>
        <pc:sldMkLst>
          <pc:docMk/>
          <pc:sldMk cId="732553754" sldId="438"/>
        </pc:sldMkLst>
      </pc:sldChg>
      <pc:sldChg chg="delSp add mod">
        <pc:chgData name="Jochen Mariën" userId="a4f8d9ed-3895-4365-b2d5-9432cb8a20d4" providerId="ADAL" clId="{68D6A068-A689-479A-A3C5-1750051D8DD9}" dt="2021-11-01T20:49:03.867" v="62" actId="478"/>
        <pc:sldMkLst>
          <pc:docMk/>
          <pc:sldMk cId="996963296" sldId="439"/>
        </pc:sldMkLst>
        <pc:spChg chg="del">
          <ac:chgData name="Jochen Mariën" userId="a4f8d9ed-3895-4365-b2d5-9432cb8a20d4" providerId="ADAL" clId="{68D6A068-A689-479A-A3C5-1750051D8DD9}" dt="2021-11-01T20:49:03.867" v="62" actId="478"/>
          <ac:spMkLst>
            <pc:docMk/>
            <pc:sldMk cId="996963296" sldId="439"/>
            <ac:spMk id="2" creationId="{93AA580F-C776-4E7B-8345-8BB4C330C534}"/>
          </ac:spMkLst>
        </pc:spChg>
      </pc:sldChg>
      <pc:sldChg chg="add">
        <pc:chgData name="Jochen Mariën" userId="a4f8d9ed-3895-4365-b2d5-9432cb8a20d4" providerId="ADAL" clId="{68D6A068-A689-479A-A3C5-1750051D8DD9}" dt="2021-11-01T20:58:22.815" v="110"/>
        <pc:sldMkLst>
          <pc:docMk/>
          <pc:sldMk cId="3072362218" sldId="440"/>
        </pc:sldMkLst>
      </pc:sldChg>
      <pc:sldChg chg="add">
        <pc:chgData name="Jochen Mariën" userId="a4f8d9ed-3895-4365-b2d5-9432cb8a20d4" providerId="ADAL" clId="{68D6A068-A689-479A-A3C5-1750051D8DD9}" dt="2021-11-01T20:58:34.097" v="112"/>
        <pc:sldMkLst>
          <pc:docMk/>
          <pc:sldMk cId="4006785783" sldId="441"/>
        </pc:sldMkLst>
      </pc:sldChg>
      <pc:sldChg chg="add">
        <pc:chgData name="Jochen Mariën" userId="a4f8d9ed-3895-4365-b2d5-9432cb8a20d4" providerId="ADAL" clId="{68D6A068-A689-479A-A3C5-1750051D8DD9}" dt="2021-11-01T20:58:43.521" v="114"/>
        <pc:sldMkLst>
          <pc:docMk/>
          <pc:sldMk cId="2725059772" sldId="442"/>
        </pc:sldMkLst>
      </pc:sldChg>
      <pc:sldChg chg="add">
        <pc:chgData name="Jochen Mariën" userId="a4f8d9ed-3895-4365-b2d5-9432cb8a20d4" providerId="ADAL" clId="{68D6A068-A689-479A-A3C5-1750051D8DD9}" dt="2021-11-01T20:59:04.754" v="117"/>
        <pc:sldMkLst>
          <pc:docMk/>
          <pc:sldMk cId="1635565029" sldId="443"/>
        </pc:sldMkLst>
      </pc:sldChg>
      <pc:sldChg chg="addSp delSp modSp new mod modClrScheme chgLayout">
        <pc:chgData name="Jochen Mariën" userId="a4f8d9ed-3895-4365-b2d5-9432cb8a20d4" providerId="ADAL" clId="{68D6A068-A689-479A-A3C5-1750051D8DD9}" dt="2021-11-03T09:16:39.399" v="190" actId="20577"/>
        <pc:sldMkLst>
          <pc:docMk/>
          <pc:sldMk cId="969988915" sldId="444"/>
        </pc:sldMkLst>
        <pc:spChg chg="del mod ord">
          <ac:chgData name="Jochen Mariën" userId="a4f8d9ed-3895-4365-b2d5-9432cb8a20d4" providerId="ADAL" clId="{68D6A068-A689-479A-A3C5-1750051D8DD9}" dt="2021-11-03T09:16:29.250" v="167" actId="700"/>
          <ac:spMkLst>
            <pc:docMk/>
            <pc:sldMk cId="969988915" sldId="444"/>
            <ac:spMk id="2" creationId="{9F269A6B-A32E-4C45-87EB-862C2848C719}"/>
          </ac:spMkLst>
        </pc:spChg>
        <pc:spChg chg="del mod ord">
          <ac:chgData name="Jochen Mariën" userId="a4f8d9ed-3895-4365-b2d5-9432cb8a20d4" providerId="ADAL" clId="{68D6A068-A689-479A-A3C5-1750051D8DD9}" dt="2021-11-03T09:16:29.250" v="167" actId="700"/>
          <ac:spMkLst>
            <pc:docMk/>
            <pc:sldMk cId="969988915" sldId="444"/>
            <ac:spMk id="3" creationId="{B8B428AA-04E3-43EA-8822-CD242F32529C}"/>
          </ac:spMkLst>
        </pc:spChg>
        <pc:spChg chg="del">
          <ac:chgData name="Jochen Mariën" userId="a4f8d9ed-3895-4365-b2d5-9432cb8a20d4" providerId="ADAL" clId="{68D6A068-A689-479A-A3C5-1750051D8DD9}" dt="2021-11-03T09:16:29.250" v="167" actId="700"/>
          <ac:spMkLst>
            <pc:docMk/>
            <pc:sldMk cId="969988915" sldId="444"/>
            <ac:spMk id="4" creationId="{177490A6-4D6B-45D7-A9C3-E3E12CDFF174}"/>
          </ac:spMkLst>
        </pc:spChg>
        <pc:spChg chg="add mod ord">
          <ac:chgData name="Jochen Mariën" userId="a4f8d9ed-3895-4365-b2d5-9432cb8a20d4" providerId="ADAL" clId="{68D6A068-A689-479A-A3C5-1750051D8DD9}" dt="2021-11-03T09:16:39.399" v="190" actId="20577"/>
          <ac:spMkLst>
            <pc:docMk/>
            <pc:sldMk cId="969988915" sldId="444"/>
            <ac:spMk id="5" creationId="{B7D989F1-9DD2-4D1D-B609-456C8C873FD8}"/>
          </ac:spMkLst>
        </pc:spChg>
        <pc:spChg chg="add mod ord">
          <ac:chgData name="Jochen Mariën" userId="a4f8d9ed-3895-4365-b2d5-9432cb8a20d4" providerId="ADAL" clId="{68D6A068-A689-479A-A3C5-1750051D8DD9}" dt="2021-11-03T09:16:29.250" v="167" actId="700"/>
          <ac:spMkLst>
            <pc:docMk/>
            <pc:sldMk cId="969988915" sldId="444"/>
            <ac:spMk id="6" creationId="{82704B45-FB17-4CC2-85D7-17975FBBB53F}"/>
          </ac:spMkLst>
        </pc:spChg>
      </pc:sldChg>
      <pc:sldChg chg="new del">
        <pc:chgData name="Jochen Mariën" userId="a4f8d9ed-3895-4365-b2d5-9432cb8a20d4" providerId="ADAL" clId="{68D6A068-A689-479A-A3C5-1750051D8DD9}" dt="2021-11-01T21:01:29.415" v="124" actId="47"/>
        <pc:sldMkLst>
          <pc:docMk/>
          <pc:sldMk cId="2262464646" sldId="444"/>
        </pc:sldMkLst>
      </pc:sldChg>
      <pc:sldChg chg="addSp delSp modSp new mod modClrScheme chgLayout">
        <pc:chgData name="Jochen Mariën" userId="a4f8d9ed-3895-4365-b2d5-9432cb8a20d4" providerId="ADAL" clId="{68D6A068-A689-479A-A3C5-1750051D8DD9}" dt="2021-11-03T09:18:39.072" v="462" actId="20577"/>
        <pc:sldMkLst>
          <pc:docMk/>
          <pc:sldMk cId="449528510" sldId="445"/>
        </pc:sldMkLst>
        <pc:spChg chg="del mod ord">
          <ac:chgData name="Jochen Mariën" userId="a4f8d9ed-3895-4365-b2d5-9432cb8a20d4" providerId="ADAL" clId="{68D6A068-A689-479A-A3C5-1750051D8DD9}" dt="2021-11-03T09:16:48.712" v="192" actId="700"/>
          <ac:spMkLst>
            <pc:docMk/>
            <pc:sldMk cId="449528510" sldId="445"/>
            <ac:spMk id="2" creationId="{6348D3D9-C3A3-4606-B859-5B18E15797E4}"/>
          </ac:spMkLst>
        </pc:spChg>
        <pc:spChg chg="del mod ord">
          <ac:chgData name="Jochen Mariën" userId="a4f8d9ed-3895-4365-b2d5-9432cb8a20d4" providerId="ADAL" clId="{68D6A068-A689-479A-A3C5-1750051D8DD9}" dt="2021-11-03T09:16:48.712" v="192" actId="700"/>
          <ac:spMkLst>
            <pc:docMk/>
            <pc:sldMk cId="449528510" sldId="445"/>
            <ac:spMk id="3" creationId="{1B6C26D4-6272-4404-A2B7-CDDC926C45FC}"/>
          </ac:spMkLst>
        </pc:spChg>
        <pc:spChg chg="add mod ord">
          <ac:chgData name="Jochen Mariën" userId="a4f8d9ed-3895-4365-b2d5-9432cb8a20d4" providerId="ADAL" clId="{68D6A068-A689-479A-A3C5-1750051D8DD9}" dt="2021-11-03T09:16:57.130" v="217" actId="20577"/>
          <ac:spMkLst>
            <pc:docMk/>
            <pc:sldMk cId="449528510" sldId="445"/>
            <ac:spMk id="4" creationId="{109FE433-C851-4C30-AE10-2D54079132ED}"/>
          </ac:spMkLst>
        </pc:spChg>
        <pc:spChg chg="add mod ord">
          <ac:chgData name="Jochen Mariën" userId="a4f8d9ed-3895-4365-b2d5-9432cb8a20d4" providerId="ADAL" clId="{68D6A068-A689-479A-A3C5-1750051D8DD9}" dt="2021-11-03T09:18:39.072" v="462" actId="20577"/>
          <ac:spMkLst>
            <pc:docMk/>
            <pc:sldMk cId="449528510" sldId="445"/>
            <ac:spMk id="5" creationId="{8807C726-BA59-4382-B381-251B6C55D518}"/>
          </ac:spMkLst>
        </pc:spChg>
        <pc:spChg chg="add mod ord">
          <ac:chgData name="Jochen Mariën" userId="a4f8d9ed-3895-4365-b2d5-9432cb8a20d4" providerId="ADAL" clId="{68D6A068-A689-479A-A3C5-1750051D8DD9}" dt="2021-11-03T09:16:52.277" v="202" actId="20577"/>
          <ac:spMkLst>
            <pc:docMk/>
            <pc:sldMk cId="449528510" sldId="445"/>
            <ac:spMk id="6" creationId="{BAF48A9B-EAB7-4727-A745-993DE4B51849}"/>
          </ac:spMkLst>
        </pc:spChg>
      </pc:sldChg>
      <pc:sldChg chg="modSp new mod">
        <pc:chgData name="Jochen Mariën" userId="a4f8d9ed-3895-4365-b2d5-9432cb8a20d4" providerId="ADAL" clId="{68D6A068-A689-479A-A3C5-1750051D8DD9}" dt="2021-11-03T09:20:23.195" v="730" actId="20577"/>
        <pc:sldMkLst>
          <pc:docMk/>
          <pc:sldMk cId="4211624497" sldId="446"/>
        </pc:sldMkLst>
        <pc:spChg chg="mod">
          <ac:chgData name="Jochen Mariën" userId="a4f8d9ed-3895-4365-b2d5-9432cb8a20d4" providerId="ADAL" clId="{68D6A068-A689-479A-A3C5-1750051D8DD9}" dt="2021-11-03T09:20:23.195" v="730" actId="20577"/>
          <ac:spMkLst>
            <pc:docMk/>
            <pc:sldMk cId="4211624497" sldId="446"/>
            <ac:spMk id="2" creationId="{6E9FA001-7743-4C10-B64A-6500E59FB75E}"/>
          </ac:spMkLst>
        </pc:spChg>
        <pc:spChg chg="mod">
          <ac:chgData name="Jochen Mariën" userId="a4f8d9ed-3895-4365-b2d5-9432cb8a20d4" providerId="ADAL" clId="{68D6A068-A689-479A-A3C5-1750051D8DD9}" dt="2021-11-03T09:19:11.222" v="493" actId="20577"/>
          <ac:spMkLst>
            <pc:docMk/>
            <pc:sldMk cId="4211624497" sldId="446"/>
            <ac:spMk id="3" creationId="{D89E7371-3A0A-464C-8AB3-1BC203BF51E2}"/>
          </ac:spMkLst>
        </pc:spChg>
        <pc:spChg chg="mod">
          <ac:chgData name="Jochen Mariën" userId="a4f8d9ed-3895-4365-b2d5-9432cb8a20d4" providerId="ADAL" clId="{68D6A068-A689-479A-A3C5-1750051D8DD9}" dt="2021-11-03T09:19:04.333" v="473" actId="20577"/>
          <ac:spMkLst>
            <pc:docMk/>
            <pc:sldMk cId="4211624497" sldId="446"/>
            <ac:spMk id="4" creationId="{B0333F84-8EBB-41E9-9C7F-0808F07971C4}"/>
          </ac:spMkLst>
        </pc:spChg>
      </pc:sldChg>
    </pc:docChg>
  </pc:docChgLst>
  <pc:docChgLst>
    <pc:chgData name="Jochen Mariën" userId="a4f8d9ed-3895-4365-b2d5-9432cb8a20d4" providerId="ADAL" clId="{F8A3EE28-F180-42A4-8E38-08ED78E58C06}"/>
    <pc:docChg chg="custSel modSld">
      <pc:chgData name="Jochen Mariën" userId="a4f8d9ed-3895-4365-b2d5-9432cb8a20d4" providerId="ADAL" clId="{F8A3EE28-F180-42A4-8E38-08ED78E58C06}" dt="2022-05-02T12:23:34.142" v="4" actId="1036"/>
      <pc:docMkLst>
        <pc:docMk/>
      </pc:docMkLst>
      <pc:sldChg chg="modSp">
        <pc:chgData name="Jochen Mariën" userId="a4f8d9ed-3895-4365-b2d5-9432cb8a20d4" providerId="ADAL" clId="{F8A3EE28-F180-42A4-8E38-08ED78E58C06}" dt="2022-05-02T11:42:32.028" v="2" actId="14100"/>
        <pc:sldMkLst>
          <pc:docMk/>
          <pc:sldMk cId="2227782254" sldId="338"/>
        </pc:sldMkLst>
        <pc:picChg chg="mod">
          <ac:chgData name="Jochen Mariën" userId="a4f8d9ed-3895-4365-b2d5-9432cb8a20d4" providerId="ADAL" clId="{F8A3EE28-F180-42A4-8E38-08ED78E58C06}" dt="2022-05-02T11:42:32.028" v="2" actId="14100"/>
          <ac:picMkLst>
            <pc:docMk/>
            <pc:sldMk cId="2227782254" sldId="338"/>
            <ac:picMk id="6" creationId="{B285EF94-6BAE-4E7E-A64E-BFF33201D2EE}"/>
          </ac:picMkLst>
        </pc:picChg>
      </pc:sldChg>
      <pc:sldChg chg="modSp mod">
        <pc:chgData name="Jochen Mariën" userId="a4f8d9ed-3895-4365-b2d5-9432cb8a20d4" providerId="ADAL" clId="{F8A3EE28-F180-42A4-8E38-08ED78E58C06}" dt="2022-05-02T12:23:34.142" v="4" actId="1036"/>
        <pc:sldMkLst>
          <pc:docMk/>
          <pc:sldMk cId="2725059772" sldId="442"/>
        </pc:sldMkLst>
        <pc:picChg chg="mod">
          <ac:chgData name="Jochen Mariën" userId="a4f8d9ed-3895-4365-b2d5-9432cb8a20d4" providerId="ADAL" clId="{F8A3EE28-F180-42A4-8E38-08ED78E58C06}" dt="2022-05-02T12:23:34.142" v="4" actId="1036"/>
          <ac:picMkLst>
            <pc:docMk/>
            <pc:sldMk cId="2725059772" sldId="442"/>
            <ac:picMk id="5" creationId="{1C80FC10-53AA-4A0B-B15D-0457C755638F}"/>
          </ac:picMkLst>
        </pc:picChg>
      </pc:sldChg>
      <pc:sldChg chg="delSp mod">
        <pc:chgData name="Jochen Mariën" userId="a4f8d9ed-3895-4365-b2d5-9432cb8a20d4" providerId="ADAL" clId="{F8A3EE28-F180-42A4-8E38-08ED78E58C06}" dt="2022-04-22T08:10:05.407" v="0" actId="478"/>
        <pc:sldMkLst>
          <pc:docMk/>
          <pc:sldMk cId="1635565029" sldId="443"/>
        </pc:sldMkLst>
        <pc:spChg chg="del">
          <ac:chgData name="Jochen Mariën" userId="a4f8d9ed-3895-4365-b2d5-9432cb8a20d4" providerId="ADAL" clId="{F8A3EE28-F180-42A4-8E38-08ED78E58C06}" dt="2022-04-22T08:10:05.407" v="0" actId="478"/>
          <ac:spMkLst>
            <pc:docMk/>
            <pc:sldMk cId="1635565029" sldId="443"/>
            <ac:spMk id="2" creationId="{2213CE36-2337-4E9E-B49B-F3FE2BDAAF0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19583-8EF4-4958-9D27-0E0382E498D8}" type="datetimeFigureOut">
              <a:rPr lang="en-US" smtClean="0"/>
              <a:t>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B22BC-04CD-49E3-AD08-763E49732482}" type="slidenum">
              <a:rPr lang="en-US" smtClean="0"/>
              <a:t>‹#›</a:t>
            </a:fld>
            <a:endParaRPr lang="en-US"/>
          </a:p>
        </p:txBody>
      </p:sp>
    </p:spTree>
    <p:extLst>
      <p:ext uri="{BB962C8B-B14F-4D97-AF65-F5344CB8AC3E}">
        <p14:creationId xmlns:p14="http://schemas.microsoft.com/office/powerpoint/2010/main" val="22568503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Slides courtesy of Bram Heyns</a:t>
            </a:r>
          </a:p>
        </p:txBody>
      </p:sp>
      <p:sp>
        <p:nvSpPr>
          <p:cNvPr id="4" name="Slide Number Placeholder 3"/>
          <p:cNvSpPr>
            <a:spLocks noGrp="1"/>
          </p:cNvSpPr>
          <p:nvPr>
            <p:ph type="sldNum" sz="quarter" idx="5"/>
          </p:nvPr>
        </p:nvSpPr>
        <p:spPr/>
        <p:txBody>
          <a:bodyPr/>
          <a:lstStyle/>
          <a:p>
            <a:fld id="{8C1B22BC-04CD-49E3-AD08-763E49732482}" type="slidenum">
              <a:rPr lang="en-US" smtClean="0"/>
              <a:t>1</a:t>
            </a:fld>
            <a:endParaRPr lang="en-US"/>
          </a:p>
        </p:txBody>
      </p:sp>
    </p:spTree>
    <p:extLst>
      <p:ext uri="{BB962C8B-B14F-4D97-AF65-F5344CB8AC3E}">
        <p14:creationId xmlns:p14="http://schemas.microsoft.com/office/powerpoint/2010/main" val="514786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dirty="0"/>
              <a:t>The </a:t>
            </a:r>
            <a:r>
              <a:rPr lang="nl-BE" dirty="0" err="1"/>
              <a:t>weights</a:t>
            </a:r>
            <a:r>
              <a:rPr lang="nl-BE" dirty="0"/>
              <a:t> of </a:t>
            </a:r>
            <a:r>
              <a:rPr lang="nl-BE" dirty="0" err="1"/>
              <a:t>the</a:t>
            </a:r>
            <a:r>
              <a:rPr lang="nl-BE" dirty="0"/>
              <a:t> </a:t>
            </a:r>
            <a:r>
              <a:rPr lang="nl-BE" dirty="0" err="1"/>
              <a:t>network</a:t>
            </a:r>
            <a:r>
              <a:rPr lang="nl-BE" dirty="0"/>
              <a:t> = </a:t>
            </a:r>
            <a:r>
              <a:rPr lang="nl-BE" dirty="0" err="1"/>
              <a:t>knowledge</a:t>
            </a:r>
            <a:r>
              <a:rPr lang="nl-BE" dirty="0"/>
              <a:t> </a:t>
            </a:r>
            <a:r>
              <a:rPr lang="nl-BE" dirty="0" err="1"/>
              <a:t>learned</a:t>
            </a:r>
            <a:r>
              <a:rPr lang="nl-BE" dirty="0"/>
              <a:t> = ‘intelligence’ of </a:t>
            </a:r>
            <a:r>
              <a:rPr lang="nl-BE" dirty="0" err="1"/>
              <a:t>the</a:t>
            </a:r>
            <a:r>
              <a:rPr lang="nl-BE" dirty="0"/>
              <a:t> </a:t>
            </a:r>
            <a:r>
              <a:rPr lang="nl-BE" dirty="0" err="1"/>
              <a:t>network</a:t>
            </a:r>
            <a:r>
              <a:rPr lang="nl-BE" dirty="0"/>
              <a:t>, </a:t>
            </a:r>
            <a:r>
              <a:rPr lang="nl-BE" dirty="0" err="1"/>
              <a:t>the</a:t>
            </a:r>
            <a:r>
              <a:rPr lang="nl-BE" dirty="0"/>
              <a:t> most important piece of </a:t>
            </a:r>
            <a:r>
              <a:rPr lang="nl-BE" dirty="0" err="1"/>
              <a:t>the</a:t>
            </a:r>
            <a:r>
              <a:rPr lang="nl-BE" dirty="0"/>
              <a:t> model</a:t>
            </a:r>
            <a:endParaRPr lang="en-US" dirty="0"/>
          </a:p>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31</a:t>
            </a:fld>
            <a:endParaRPr lang="nl-BE"/>
          </a:p>
        </p:txBody>
      </p:sp>
    </p:spTree>
    <p:extLst>
      <p:ext uri="{BB962C8B-B14F-4D97-AF65-F5344CB8AC3E}">
        <p14:creationId xmlns:p14="http://schemas.microsoft.com/office/powerpoint/2010/main" val="3746126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17</a:t>
            </a:fld>
            <a:endParaRPr lang="nl-BE"/>
          </a:p>
        </p:txBody>
      </p:sp>
    </p:spTree>
    <p:extLst>
      <p:ext uri="{BB962C8B-B14F-4D97-AF65-F5344CB8AC3E}">
        <p14:creationId xmlns:p14="http://schemas.microsoft.com/office/powerpoint/2010/main" val="167497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https://scikit-learn.org/stable/tutorial/machine_learning_map/index.html</a:t>
            </a:r>
          </a:p>
        </p:txBody>
      </p:sp>
      <p:sp>
        <p:nvSpPr>
          <p:cNvPr id="4" name="Slide Number Placeholder 3"/>
          <p:cNvSpPr>
            <a:spLocks noGrp="1"/>
          </p:cNvSpPr>
          <p:nvPr>
            <p:ph type="sldNum" sz="quarter" idx="5"/>
          </p:nvPr>
        </p:nvSpPr>
        <p:spPr/>
        <p:txBody>
          <a:bodyPr/>
          <a:lstStyle/>
          <a:p>
            <a:fld id="{97DEC093-E33E-4B54-8DF9-8D56486FC8F7}" type="slidenum">
              <a:rPr lang="nl-BE" smtClean="0"/>
              <a:t>20</a:t>
            </a:fld>
            <a:endParaRPr lang="nl-BE"/>
          </a:p>
        </p:txBody>
      </p:sp>
    </p:spTree>
    <p:extLst>
      <p:ext uri="{BB962C8B-B14F-4D97-AF65-F5344CB8AC3E}">
        <p14:creationId xmlns:p14="http://schemas.microsoft.com/office/powerpoint/2010/main" val="490911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sz="1200" dirty="0"/>
              <a:t>Boston Dynamics: https://www.youtube.com/watch?v=_il7PrOUmrA&amp;ab_channel=ABCNews</a:t>
            </a:r>
          </a:p>
          <a:p>
            <a:r>
              <a:rPr lang="en-US" dirty="0"/>
              <a:t>DeepMind Locomotion: </a:t>
            </a:r>
            <a:r>
              <a:rPr lang="nl-BE" sz="1200" dirty="0"/>
              <a:t>https://www.youtube.com/watch?v=hx_bgoTF7bs&amp;ab_channel=DeepMind</a:t>
            </a:r>
          </a:p>
          <a:p>
            <a:r>
              <a:rPr lang="nl-BE" sz="1200" dirty="0"/>
              <a:t>Mari/o: https://www.youtube.com/watch?v=qv6UVOQ0F44&amp;ab_channel=SethBling</a:t>
            </a:r>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22</a:t>
            </a:fld>
            <a:endParaRPr lang="nl-BE"/>
          </a:p>
        </p:txBody>
      </p:sp>
    </p:spTree>
    <p:extLst>
      <p:ext uri="{BB962C8B-B14F-4D97-AF65-F5344CB8AC3E}">
        <p14:creationId xmlns:p14="http://schemas.microsoft.com/office/powerpoint/2010/main" val="2274520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 GAN, NLP</a:t>
            </a:r>
          </a:p>
        </p:txBody>
      </p:sp>
      <p:sp>
        <p:nvSpPr>
          <p:cNvPr id="4" name="Slide Number Placeholder 3"/>
          <p:cNvSpPr>
            <a:spLocks noGrp="1"/>
          </p:cNvSpPr>
          <p:nvPr>
            <p:ph type="sldNum" sz="quarter" idx="5"/>
          </p:nvPr>
        </p:nvSpPr>
        <p:spPr/>
        <p:txBody>
          <a:bodyPr/>
          <a:lstStyle/>
          <a:p>
            <a:fld id="{8C1B22BC-04CD-49E3-AD08-763E49732482}" type="slidenum">
              <a:rPr lang="en-US" smtClean="0"/>
              <a:t>24</a:t>
            </a:fld>
            <a:endParaRPr lang="en-US"/>
          </a:p>
        </p:txBody>
      </p:sp>
    </p:spTree>
    <p:extLst>
      <p:ext uri="{BB962C8B-B14F-4D97-AF65-F5344CB8AC3E}">
        <p14:creationId xmlns:p14="http://schemas.microsoft.com/office/powerpoint/2010/main" val="1133480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Big Data: obvious in this course, but also Transfer learning plays a big part in this (see later in this course). Deep networks are extreme data hungry, but using pretrained networks, and only tweaking them to your needs, requires only ‘little’ amount of data.</a:t>
            </a:r>
          </a:p>
          <a:p>
            <a:endParaRPr lang="en-US" noProof="0" dirty="0"/>
          </a:p>
          <a:p>
            <a:r>
              <a:rPr lang="en-US" noProof="0" dirty="0"/>
              <a:t>Better algorithms: algorithmic breakthroughs solve certain problems (like vanishing gradients), and better optimizers and </a:t>
            </a:r>
            <a:r>
              <a:rPr lang="en-US" noProof="0" dirty="0" err="1"/>
              <a:t>regularizers</a:t>
            </a:r>
            <a:r>
              <a:rPr lang="en-US" noProof="0" dirty="0"/>
              <a:t> are constantly being discovered, tested, and finally deployed in easy to use abstraction frameworks (</a:t>
            </a:r>
            <a:r>
              <a:rPr lang="en-US" noProof="0" dirty="0" err="1"/>
              <a:t>Keras</a:t>
            </a:r>
            <a:r>
              <a:rPr lang="en-US" noProof="0" dirty="0"/>
              <a:t>, </a:t>
            </a:r>
            <a:r>
              <a:rPr lang="en-US" noProof="0" dirty="0" err="1"/>
              <a:t>Fastai</a:t>
            </a:r>
            <a:r>
              <a:rPr lang="en-US" noProof="0" dirty="0"/>
              <a:t>).</a:t>
            </a:r>
          </a:p>
          <a:p>
            <a:endParaRPr lang="en-US" noProof="0" dirty="0"/>
          </a:p>
          <a:p>
            <a:r>
              <a:rPr lang="en-US" noProof="0" dirty="0"/>
              <a:t>GPU acceleration: massive parallelization for the win! Easy to use, abstraction layer in the frameworks (like </a:t>
            </a:r>
            <a:r>
              <a:rPr lang="en-US" noProof="0" dirty="0" err="1"/>
              <a:t>PyTorch</a:t>
            </a:r>
            <a:r>
              <a:rPr lang="en-US" noProof="0" dirty="0"/>
              <a:t> and </a:t>
            </a:r>
            <a:r>
              <a:rPr lang="en-US" noProof="0" dirty="0" err="1"/>
              <a:t>Tensorflow</a:t>
            </a:r>
            <a:r>
              <a:rPr lang="en-US" noProof="0" dirty="0"/>
              <a:t>) makes it extremely easy to use the power of parallelization (for </a:t>
            </a:r>
            <a:r>
              <a:rPr lang="en-US" noProof="0" dirty="0" err="1"/>
              <a:t>Nvidea</a:t>
            </a:r>
            <a:r>
              <a:rPr lang="en-US" noProof="0" dirty="0"/>
              <a:t> GPU’s, because they use CUDA)</a:t>
            </a:r>
          </a:p>
          <a:p>
            <a:endParaRPr lang="en-US" noProof="0" dirty="0"/>
          </a:p>
          <a:p>
            <a:r>
              <a:rPr lang="en-US" noProof="0" dirty="0"/>
              <a:t>TensorFlow (Google) and </a:t>
            </a:r>
            <a:r>
              <a:rPr lang="en-US" noProof="0" dirty="0" err="1"/>
              <a:t>PyTorch</a:t>
            </a:r>
            <a:r>
              <a:rPr lang="en-US" noProof="0" dirty="0"/>
              <a:t> (Facebook) are the 2 most popular deep learning frameworks out there at the moment. Both deal with massive tensor computations and make it easy to perform those on the </a:t>
            </a:r>
            <a:r>
              <a:rPr lang="en-US" noProof="0" dirty="0" err="1"/>
              <a:t>nvidia</a:t>
            </a:r>
            <a:r>
              <a:rPr lang="en-US" noProof="0" dirty="0"/>
              <a:t> GPU, by taking care of the CUDA calls for you. The main difference between the 2 platforms: TensorFlow is like Java: you need to build and compile your entire network before you can feed data into it. </a:t>
            </a:r>
            <a:r>
              <a:rPr lang="en-US" noProof="0" dirty="0" err="1"/>
              <a:t>PyTorch</a:t>
            </a:r>
            <a:r>
              <a:rPr lang="en-US" noProof="0" dirty="0"/>
              <a:t> is like Python: it acts more like an interpreter, instead of a compiler. You can change certain things on the fly, if you want to.</a:t>
            </a:r>
          </a:p>
          <a:p>
            <a:endParaRPr lang="en-US" noProof="0" dirty="0"/>
          </a:p>
          <a:p>
            <a:r>
              <a:rPr lang="en-US" noProof="0" dirty="0" err="1"/>
              <a:t>Keras</a:t>
            </a:r>
            <a:r>
              <a:rPr lang="en-US" noProof="0" dirty="0"/>
              <a:t> and </a:t>
            </a:r>
            <a:r>
              <a:rPr lang="en-US" noProof="0" dirty="0" err="1"/>
              <a:t>Fastai</a:t>
            </a:r>
            <a:r>
              <a:rPr lang="en-US" noProof="0" dirty="0"/>
              <a:t> are abstraction frameworks on top of those deep learning platforms. They make it easier for you to use deep learning, without coding every nasty detail. They take care of most of the dirty inner stuff and let you focus on your design and training decisions. They use best practices, best default settings under the hood, but you can change those, if you want to. </a:t>
            </a:r>
            <a:r>
              <a:rPr lang="en-US" noProof="0" dirty="0" err="1"/>
              <a:t>Keras</a:t>
            </a:r>
            <a:r>
              <a:rPr lang="en-US" noProof="0" dirty="0"/>
              <a:t> is (mostly) used on top of TensorFlow, and </a:t>
            </a:r>
            <a:r>
              <a:rPr lang="en-US" noProof="0" dirty="0" err="1"/>
              <a:t>Fastai</a:t>
            </a:r>
            <a:r>
              <a:rPr lang="en-US" noProof="0" dirty="0"/>
              <a:t> on top of </a:t>
            </a:r>
            <a:r>
              <a:rPr lang="en-US" noProof="0" dirty="0" err="1"/>
              <a:t>PyTorch</a:t>
            </a:r>
            <a:r>
              <a:rPr lang="en-US" noProof="0" dirty="0"/>
              <a:t>.  </a:t>
            </a:r>
          </a:p>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25</a:t>
            </a:fld>
            <a:endParaRPr lang="nl-BE"/>
          </a:p>
        </p:txBody>
      </p:sp>
    </p:spTree>
    <p:extLst>
      <p:ext uri="{BB962C8B-B14F-4D97-AF65-F5344CB8AC3E}">
        <p14:creationId xmlns:p14="http://schemas.microsoft.com/office/powerpoint/2010/main" val="106990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https://www.youtube.com/watch?v=-P28LKWTzrI&amp;ab_channel=NVIDIA</a:t>
            </a:r>
          </a:p>
          <a:p>
            <a:endParaRPr lang="en-US" dirty="0"/>
          </a:p>
          <a:p>
            <a:r>
              <a:rPr lang="en-US" dirty="0"/>
              <a:t>GPU gives you the ability to do massive parallel computations, due to the massive amount op cores it has. Granted, a CPU can have multiple cores as well, and a CPU core is a lot more flexible in the types of workload you could give it. But a GPU has order of magnitude more ‘simple’ cores.</a:t>
            </a:r>
          </a:p>
          <a:p>
            <a:endParaRPr lang="en-US" dirty="0"/>
          </a:p>
          <a:p>
            <a:r>
              <a:rPr lang="en-US" dirty="0"/>
              <a:t>A CPU core can handle lots of different tasks. Think of it like a Navy Seal. And you have a squad of them. You can complete almost any mission with this squad. But sometimes, you don’t need the flexibility of handling any kind of mission, but you need the power of numbers, lots of lots of marines. Think of the GPU as an entire army of marines. You can’t complete any mission with marines (not as flexible), but what would you rather have for storming the beaches of Normandy during D-day: a couple of Navy Seals, or thousands of marines? Which one will get the job done quicker (Navy Seals might eventually conquer the beach as well)?</a:t>
            </a:r>
          </a:p>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26</a:t>
            </a:fld>
            <a:endParaRPr lang="nl-BE"/>
          </a:p>
        </p:txBody>
      </p:sp>
    </p:spTree>
    <p:extLst>
      <p:ext uri="{BB962C8B-B14F-4D97-AF65-F5344CB8AC3E}">
        <p14:creationId xmlns:p14="http://schemas.microsoft.com/office/powerpoint/2010/main" val="450878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Let the different layers learn by themselves how to best extract features, so as to map input data to output data. No human feature engineering necessary. That’s why we call this process ‘data driven’. Idea is that early layers extract general, basic features, and subsequent layers combine those basic features in more and more complex ones. Each layer adds a new layer of abstraction, of more complex features = hierarchical model. </a:t>
            </a:r>
          </a:p>
          <a:p>
            <a:endParaRPr lang="en-US" noProof="0" dirty="0"/>
          </a:p>
          <a:p>
            <a:r>
              <a:rPr lang="en-US" noProof="0" dirty="0"/>
              <a:t>But, keep in mind: if each layer is fully connected to the previous layer: the more layers you have, the more weights you have to keep track of (keep in RAM memory), and the more calculations you need to do to update those weights to better fit the problem (= learning) </a:t>
            </a:r>
          </a:p>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29</a:t>
            </a:fld>
            <a:endParaRPr lang="nl-BE"/>
          </a:p>
        </p:txBody>
      </p:sp>
    </p:spTree>
    <p:extLst>
      <p:ext uri="{BB962C8B-B14F-4D97-AF65-F5344CB8AC3E}">
        <p14:creationId xmlns:p14="http://schemas.microsoft.com/office/powerpoint/2010/main" val="1566508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BE" noProof="0" dirty="0" err="1"/>
              <a:t>Supervised</a:t>
            </a:r>
            <a:r>
              <a:rPr lang="nl-BE" noProof="0" dirty="0"/>
              <a:t> L</a:t>
            </a:r>
            <a:r>
              <a:rPr lang="en-US" noProof="0" dirty="0"/>
              <a:t>earning = data driven, run the data through the network, and see how good/bad your result is. This is the forward pass.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Now use your error to update/tweak the learnable settings of your network, i.e. the weights. Supervised learning means you know the output, so you can check how large your error is.  Using this information to tweak the weights of your network, so if you give the same input to the network again, your result will be a little bit better.</a:t>
            </a:r>
            <a:endParaRPr lang="en-US" noProof="0" dirty="0">
              <a:sym typeface="Wingdings" panose="05000000000000000000" pitchFamily="2" charset="2"/>
            </a:endParaRPr>
          </a:p>
          <a:p>
            <a:r>
              <a:rPr lang="en-US" noProof="0" dirty="0"/>
              <a:t>This is done with the backwards pass, via backpropagation. </a:t>
            </a:r>
          </a:p>
          <a:p>
            <a:endParaRPr lang="en-US" noProof="0" dirty="0">
              <a:sym typeface="Wingdings" panose="05000000000000000000" pitchFamily="2" charset="2"/>
            </a:endParaRPr>
          </a:p>
          <a:p>
            <a:r>
              <a:rPr lang="en-US" noProof="0" dirty="0">
                <a:sym typeface="Wingdings" panose="05000000000000000000" pitchFamily="2" charset="2"/>
              </a:rPr>
              <a:t>You give the data to the network (in numbers, because we have to do calculations), and each neuron does its calculations (multiplying the inputs by their weights, sum it up, project it unto the activation function which generates the output, and give this output to the next layer). If you do this for all neurons in a layer, and for all layers, you will eventually reach the output layer. This neuron might be a classifier neuron for detecting a rabbit versus a fish. If it fires (after calculating the weighted sum and projecting it to its activation function), it’s a rabbit. If not, it’s a fish. Firing means that the result is close to one. Not firing is close to zero. So if your result is 0,6, you fire, and it’s a rabbit according to your current settings of the network. If this is true (you know your output in the training phase = supervised learning), you can now calculate your error = 0,4. So if we can now tweak all the weights in our network just a little, so next time we give it the same input, the output will be 0,65 for instance (an error of 0,35) we would have learned to better classify the input. </a:t>
            </a:r>
          </a:p>
          <a:p>
            <a:endParaRPr lang="en-US" noProof="0" dirty="0">
              <a:sym typeface="Wingdings" panose="05000000000000000000" pitchFamily="2" charset="2"/>
            </a:endParaRPr>
          </a:p>
          <a:p>
            <a:r>
              <a:rPr lang="en-US" noProof="0" dirty="0">
                <a:sym typeface="Wingdings" panose="05000000000000000000" pitchFamily="2" charset="2"/>
              </a:rPr>
              <a:t>Knowing how to adjust the weights for this to happen, is done in the backwards pass, through ‘backpropagating the error’. This backpropagation uses the principle of gradient descent.</a:t>
            </a:r>
            <a:endParaRPr lang="en-US" noProof="0" dirty="0"/>
          </a:p>
          <a:p>
            <a:endParaRPr lang="en-US" dirty="0"/>
          </a:p>
        </p:txBody>
      </p:sp>
      <p:sp>
        <p:nvSpPr>
          <p:cNvPr id="4" name="Slide Number Placeholder 3"/>
          <p:cNvSpPr>
            <a:spLocks noGrp="1"/>
          </p:cNvSpPr>
          <p:nvPr>
            <p:ph type="sldNum" sz="quarter" idx="5"/>
          </p:nvPr>
        </p:nvSpPr>
        <p:spPr/>
        <p:txBody>
          <a:bodyPr/>
          <a:lstStyle/>
          <a:p>
            <a:fld id="{97DEC093-E33E-4B54-8DF9-8D56486FC8F7}" type="slidenum">
              <a:rPr lang="nl-BE" smtClean="0"/>
              <a:t>30</a:t>
            </a:fld>
            <a:endParaRPr lang="nl-BE"/>
          </a:p>
        </p:txBody>
      </p:sp>
    </p:spTree>
    <p:extLst>
      <p:ext uri="{BB962C8B-B14F-4D97-AF65-F5344CB8AC3E}">
        <p14:creationId xmlns:p14="http://schemas.microsoft.com/office/powerpoint/2010/main" val="39286542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SLIDE (logo TM - N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pic>
        <p:nvPicPr>
          <p:cNvPr id="7" name="Afbeelding 6">
            <a:extLst>
              <a:ext uri="{FF2B5EF4-FFF2-40B4-BE49-F238E27FC236}">
                <a16:creationId xmlns:a16="http://schemas.microsoft.com/office/drawing/2014/main" id="{DC3E4781-3AA5-4CC5-87E8-33A9927C7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endParaRPr lang="en-US"/>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67209C33-484D-4350-BDE5-DF7C7B6EE39E}" type="slidenum">
              <a:rPr lang="en-US" smtClean="0"/>
              <a:t>‹#›</a:t>
            </a:fld>
            <a:endParaRPr lang="en-US"/>
          </a:p>
        </p:txBody>
      </p:sp>
      <p:sp>
        <p:nvSpPr>
          <p:cNvPr id="10" name="Tijdelijke aanduiding voor datum 29">
            <a:extLst>
              <a:ext uri="{FF2B5EF4-FFF2-40B4-BE49-F238E27FC236}">
                <a16:creationId xmlns:a16="http://schemas.microsoft.com/office/drawing/2014/main" id="{E94E272F-B75A-4E57-8F7F-74B34515784D}"/>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1DDB90C8-4F2B-48C1-90CA-5E0E52642EF4}" type="datetimeFigureOut">
              <a:rPr lang="en-US" smtClean="0"/>
              <a:t>3/1/2024</a:t>
            </a:fld>
            <a:endParaRPr lang="en-US"/>
          </a:p>
        </p:txBody>
      </p:sp>
    </p:spTree>
    <p:extLst>
      <p:ext uri="{BB962C8B-B14F-4D97-AF65-F5344CB8AC3E}">
        <p14:creationId xmlns:p14="http://schemas.microsoft.com/office/powerpoint/2010/main" val="2772378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EKSTSLIDE (modern) | Titel + tekst (2 kolommen)">
    <p:spTree>
      <p:nvGrpSpPr>
        <p:cNvPr id="1" name=""/>
        <p:cNvGrpSpPr/>
        <p:nvPr/>
      </p:nvGrpSpPr>
      <p:grpSpPr>
        <a:xfrm>
          <a:off x="0" y="0"/>
          <a:ext cx="0" cy="0"/>
          <a:chOff x="0" y="0"/>
          <a:chExt cx="0" cy="0"/>
        </a:xfrm>
      </p:grpSpPr>
      <p:sp>
        <p:nvSpPr>
          <p:cNvPr id="14" name="Tijdelijke aanduiding voor tekst 3">
            <a:extLst>
              <a:ext uri="{FF2B5EF4-FFF2-40B4-BE49-F238E27FC236}">
                <a16:creationId xmlns:a16="http://schemas.microsoft.com/office/drawing/2014/main" id="{CE540E57-272D-46B0-ADFC-B229EEF9C0A6}"/>
              </a:ext>
            </a:extLst>
          </p:cNvPr>
          <p:cNvSpPr>
            <a:spLocks noGrp="1"/>
          </p:cNvSpPr>
          <p:nvPr>
            <p:ph type="body" sz="quarter" idx="26" hasCustomPrompt="1"/>
          </p:nvPr>
        </p:nvSpPr>
        <p:spPr>
          <a:xfrm>
            <a:off x="720000" y="899999"/>
            <a:ext cx="53760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fld id="{1DDB90C8-4F2B-48C1-90CA-5E0E52642EF4}" type="datetimeFigureOut">
              <a:rPr lang="en-US" smtClean="0"/>
              <a:t>3/1/2024</a:t>
            </a:fld>
            <a:endParaRPr lang="en-US"/>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endParaRPr lang="en-US"/>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67209C33-484D-4350-BDE5-DF7C7B6EE39E}" type="slidenum">
              <a:rPr lang="en-US" smtClean="0"/>
              <a:t>‹#›</a:t>
            </a:fld>
            <a:endParaRPr lang="en-US"/>
          </a:p>
        </p:txBody>
      </p:sp>
      <p:sp>
        <p:nvSpPr>
          <p:cNvPr id="18" name="Tijdelijke aanduiding voor tekst 3">
            <a:extLst>
              <a:ext uri="{FF2B5EF4-FFF2-40B4-BE49-F238E27FC236}">
                <a16:creationId xmlns:a16="http://schemas.microsoft.com/office/drawing/2014/main" id="{FD05A45D-64E7-4C33-9B8C-37BD4C6A2272}"/>
              </a:ext>
            </a:extLst>
          </p:cNvPr>
          <p:cNvSpPr>
            <a:spLocks noGrp="1"/>
          </p:cNvSpPr>
          <p:nvPr>
            <p:ph type="body" sz="quarter" idx="27" hasCustomPrompt="1"/>
          </p:nvPr>
        </p:nvSpPr>
        <p:spPr>
          <a:xfrm>
            <a:off x="6096000" y="899999"/>
            <a:ext cx="5377200" cy="5436827"/>
          </a:xfrm>
          <a:solidFill>
            <a:schemeClr val="bg1">
              <a:lumMod val="95000"/>
            </a:schemeClr>
          </a:solidFill>
        </p:spPr>
        <p:txBody>
          <a:bodyPr lIns="540000" tIns="1080000" rIns="540000" bIns="54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tel 1">
            <a:extLst>
              <a:ext uri="{FF2B5EF4-FFF2-40B4-BE49-F238E27FC236}">
                <a16:creationId xmlns:a16="http://schemas.microsoft.com/office/drawing/2014/main" id="{4213E099-D4E4-4CD2-B405-F4A7978F9E37}"/>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410883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EKSTSLIDE (modern) | Titel + tekst (vergelijking)">
    <p:spTree>
      <p:nvGrpSpPr>
        <p:cNvPr id="1" name=""/>
        <p:cNvGrpSpPr/>
        <p:nvPr/>
      </p:nvGrpSpPr>
      <p:grpSpPr>
        <a:xfrm>
          <a:off x="0" y="0"/>
          <a:ext cx="0" cy="0"/>
          <a:chOff x="0" y="0"/>
          <a:chExt cx="0" cy="0"/>
        </a:xfrm>
      </p:grpSpPr>
      <p:sp>
        <p:nvSpPr>
          <p:cNvPr id="25" name="Tijdelijke aanduiding voor tekst 3">
            <a:extLst>
              <a:ext uri="{FF2B5EF4-FFF2-40B4-BE49-F238E27FC236}">
                <a16:creationId xmlns:a16="http://schemas.microsoft.com/office/drawing/2014/main" id="{49F1C515-C386-44BE-893E-23E9404AD358}"/>
              </a:ext>
            </a:extLst>
          </p:cNvPr>
          <p:cNvSpPr>
            <a:spLocks noGrp="1"/>
          </p:cNvSpPr>
          <p:nvPr>
            <p:ph type="body" sz="quarter" idx="33" hasCustomPrompt="1"/>
          </p:nvPr>
        </p:nvSpPr>
        <p:spPr>
          <a:xfrm>
            <a:off x="64548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018400" cy="5436827"/>
          </a:xfrm>
          <a:solidFill>
            <a:schemeClr val="bg1">
              <a:lumMod val="95000"/>
            </a:schemeClr>
          </a:solidFill>
        </p:spPr>
        <p:txBody>
          <a:bodyPr lIns="360000" tIns="90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fld id="{1DDB90C8-4F2B-48C1-90CA-5E0E52642EF4}" type="datetimeFigureOut">
              <a:rPr lang="en-US" smtClean="0"/>
              <a:t>3/1/2024</a:t>
            </a:fld>
            <a:endParaRPr lang="en-US"/>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endParaRPr lang="en-US"/>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67209C33-484D-4350-BDE5-DF7C7B6EE39E}" type="slidenum">
              <a:rPr lang="en-US" smtClean="0"/>
              <a:t>‹#›</a:t>
            </a:fld>
            <a:endParaRPr lang="en-US"/>
          </a:p>
        </p:txBody>
      </p:sp>
      <p:sp>
        <p:nvSpPr>
          <p:cNvPr id="9" name="Titel 1">
            <a:extLst>
              <a:ext uri="{FF2B5EF4-FFF2-40B4-BE49-F238E27FC236}">
                <a16:creationId xmlns:a16="http://schemas.microsoft.com/office/drawing/2014/main" id="{93A76050-E5C0-4DAE-9BA3-37671900D84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
        <p:nvSpPr>
          <p:cNvPr id="13" name="Tijdelijke aanduiding voor tekst 17">
            <a:extLst>
              <a:ext uri="{FF2B5EF4-FFF2-40B4-BE49-F238E27FC236}">
                <a16:creationId xmlns:a16="http://schemas.microsoft.com/office/drawing/2014/main" id="{DCA98BDB-F2F0-47B0-9638-3893E0C3232F}"/>
              </a:ext>
            </a:extLst>
          </p:cNvPr>
          <p:cNvSpPr>
            <a:spLocks noGrp="1"/>
          </p:cNvSpPr>
          <p:nvPr>
            <p:ph type="body" sz="quarter" idx="28" hasCustomPrompt="1"/>
          </p:nvPr>
        </p:nvSpPr>
        <p:spPr>
          <a:xfrm>
            <a:off x="6454800" y="594429"/>
            <a:ext cx="5018400" cy="779188"/>
          </a:xfrm>
        </p:spPr>
        <p:txBody>
          <a:bodyPr wrap="square" lIns="360000" tIns="0" rIns="360000" bIns="0" anchor="t" anchorCtr="0">
            <a:spAutoFit/>
          </a:bodyPr>
          <a:lstStyle>
            <a:lvl1pPr algn="l">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2097194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EKSTSLIDE (modern)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507343"/>
            <a:ext cx="10752000" cy="5829470"/>
          </a:xfrm>
          <a:solidFill>
            <a:schemeClr val="bg1">
              <a:lumMod val="95000"/>
            </a:schemeClr>
          </a:solidFill>
        </p:spPr>
        <p:txBody>
          <a:bodyPr lIns="720000" tIns="720000" rIns="720000" bIns="720000"/>
          <a:lstStyle>
            <a:lvl1pPr marL="0" indent="0">
              <a:buSzPct val="100000"/>
              <a:buFontTx/>
              <a:buNone/>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fld id="{1DDB90C8-4F2B-48C1-90CA-5E0E52642EF4}" type="datetimeFigureOut">
              <a:rPr lang="en-US" smtClean="0"/>
              <a:t>3/1/2024</a:t>
            </a:fld>
            <a:endParaRPr lang="en-US"/>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endParaRPr lang="en-US"/>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67209C33-484D-4350-BDE5-DF7C7B6EE39E}" type="slidenum">
              <a:rPr lang="en-US" smtClean="0"/>
              <a:t>‹#›</a:t>
            </a:fld>
            <a:endParaRPr lang="en-US"/>
          </a:p>
        </p:txBody>
      </p:sp>
    </p:spTree>
    <p:extLst>
      <p:ext uri="{BB962C8B-B14F-4D97-AF65-F5344CB8AC3E}">
        <p14:creationId xmlns:p14="http://schemas.microsoft.com/office/powerpoint/2010/main" val="29346571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KSTSLIDE (modern) | Titel + tekst + foto">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720000" y="899999"/>
            <a:ext cx="5558400" cy="5436829"/>
          </a:xfrm>
          <a:solidFill>
            <a:schemeClr val="bg1">
              <a:lumMod val="95000"/>
            </a:schemeClr>
          </a:solidFill>
        </p:spPr>
        <p:txBody>
          <a:bodyPr lIns="360000" tIns="900000" rIns="54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fld id="{1DDB90C8-4F2B-48C1-90CA-5E0E52642EF4}" type="datetimeFigureOut">
              <a:rPr lang="en-US" smtClean="0"/>
              <a:t>3/1/2024</a:t>
            </a:fld>
            <a:endParaRPr lang="en-US"/>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endParaRPr lang="en-US"/>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67209C33-484D-4350-BDE5-DF7C7B6EE39E}" type="slidenum">
              <a:rPr lang="en-US" smtClean="0"/>
              <a:t>‹#›</a:t>
            </a:fld>
            <a:endParaRPr lang="en-US"/>
          </a:p>
        </p:txBody>
      </p:sp>
      <p:sp>
        <p:nvSpPr>
          <p:cNvPr id="26" name="Tijdelijke aanduiding voor afbeelding 4">
            <a:extLst>
              <a:ext uri="{FF2B5EF4-FFF2-40B4-BE49-F238E27FC236}">
                <a16:creationId xmlns:a16="http://schemas.microsoft.com/office/drawing/2014/main" id="{8A35AAD3-058F-4826-AB46-14FE5593EB6C}"/>
              </a:ext>
            </a:extLst>
          </p:cNvPr>
          <p:cNvSpPr>
            <a:spLocks noGrp="1"/>
          </p:cNvSpPr>
          <p:nvPr>
            <p:ph type="pic" sz="quarter" idx="27" hasCustomPrompt="1"/>
          </p:nvPr>
        </p:nvSpPr>
        <p:spPr>
          <a:xfrm>
            <a:off x="6638400" y="899997"/>
            <a:ext cx="4834799" cy="543682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tel 1">
            <a:extLst>
              <a:ext uri="{FF2B5EF4-FFF2-40B4-BE49-F238E27FC236}">
                <a16:creationId xmlns:a16="http://schemas.microsoft.com/office/drawing/2014/main" id="{5C99B6F0-515C-4E82-BE72-3BB6E4B096B4}"/>
              </a:ext>
            </a:extLst>
          </p:cNvPr>
          <p:cNvSpPr>
            <a:spLocks noGrp="1"/>
          </p:cNvSpPr>
          <p:nvPr>
            <p:ph type="title" hasCustomPrompt="1"/>
          </p:nvPr>
        </p:nvSpPr>
        <p:spPr>
          <a:xfrm>
            <a:off x="718799" y="594000"/>
            <a:ext cx="5558399" cy="391389"/>
          </a:xfrm>
          <a:noFill/>
        </p:spPr>
        <p:txBody>
          <a:bodyPr wrap="square" lIns="360000" tIns="0" rIns="360000" bIns="0" anchor="t" anchorCtr="0">
            <a:spAutoFit/>
          </a:bodyPr>
          <a:lstStyle>
            <a:lvl1pPr>
              <a:defRPr sz="42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3190501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KSTSLIDE (modern) | Foto + tekst">
    <p:spTree>
      <p:nvGrpSpPr>
        <p:cNvPr id="1" name=""/>
        <p:cNvGrpSpPr/>
        <p:nvPr/>
      </p:nvGrpSpPr>
      <p:grpSpPr>
        <a:xfrm>
          <a:off x="0" y="0"/>
          <a:ext cx="0" cy="0"/>
          <a:chOff x="0" y="0"/>
          <a:chExt cx="0" cy="0"/>
        </a:xfrm>
      </p:grpSpPr>
      <p:sp>
        <p:nvSpPr>
          <p:cNvPr id="18" name="Tijdelijke aanduiding voor tekst 3">
            <a:extLst>
              <a:ext uri="{FF2B5EF4-FFF2-40B4-BE49-F238E27FC236}">
                <a16:creationId xmlns:a16="http://schemas.microsoft.com/office/drawing/2014/main" id="{68AD295F-0EA8-487A-BC52-5E7E9F766ADB}"/>
              </a:ext>
            </a:extLst>
          </p:cNvPr>
          <p:cNvSpPr>
            <a:spLocks noGrp="1"/>
          </p:cNvSpPr>
          <p:nvPr>
            <p:ph type="body" sz="quarter" idx="13" hasCustomPrompt="1"/>
          </p:nvPr>
        </p:nvSpPr>
        <p:spPr>
          <a:xfrm>
            <a:off x="6998400" y="507343"/>
            <a:ext cx="4473600" cy="5829470"/>
          </a:xfrm>
          <a:solidFill>
            <a:schemeClr val="bg1">
              <a:lumMod val="95000"/>
            </a:schemeClr>
          </a:solidFill>
        </p:spPr>
        <p:txBody>
          <a:bodyPr lIns="360000" tIns="900000" rIns="360000" bIns="360000"/>
          <a:lstStyle>
            <a:lvl1pPr marL="0" indent="0">
              <a:defRPr sz="2400">
                <a:solidFill>
                  <a:schemeClr val="bg1"/>
                </a:solidFill>
                <a:highlight>
                  <a:srgbClr val="F04C25"/>
                </a:highlight>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22" name="Tijdelijke aanduiding voor datum 21">
            <a:extLst>
              <a:ext uri="{FF2B5EF4-FFF2-40B4-BE49-F238E27FC236}">
                <a16:creationId xmlns:a16="http://schemas.microsoft.com/office/drawing/2014/main" id="{7989F3C4-8754-4E47-A7CD-960A64C9643F}"/>
              </a:ext>
            </a:extLst>
          </p:cNvPr>
          <p:cNvSpPr>
            <a:spLocks noGrp="1"/>
          </p:cNvSpPr>
          <p:nvPr>
            <p:ph type="dt" sz="half" idx="30"/>
          </p:nvPr>
        </p:nvSpPr>
        <p:spPr/>
        <p:txBody>
          <a:bodyPr/>
          <a:lstStyle/>
          <a:p>
            <a:fld id="{1DDB90C8-4F2B-48C1-90CA-5E0E52642EF4}" type="datetimeFigureOut">
              <a:rPr lang="en-US" smtClean="0"/>
              <a:t>3/1/2024</a:t>
            </a:fld>
            <a:endParaRPr lang="en-US"/>
          </a:p>
        </p:txBody>
      </p:sp>
      <p:sp>
        <p:nvSpPr>
          <p:cNvPr id="23" name="Tijdelijke aanduiding voor voettekst 22">
            <a:extLst>
              <a:ext uri="{FF2B5EF4-FFF2-40B4-BE49-F238E27FC236}">
                <a16:creationId xmlns:a16="http://schemas.microsoft.com/office/drawing/2014/main" id="{CB820195-A001-406B-AED6-7F9DA1069F3C}"/>
              </a:ext>
            </a:extLst>
          </p:cNvPr>
          <p:cNvSpPr>
            <a:spLocks noGrp="1"/>
          </p:cNvSpPr>
          <p:nvPr>
            <p:ph type="ftr" sz="quarter" idx="31"/>
          </p:nvPr>
        </p:nvSpPr>
        <p:spPr/>
        <p:txBody>
          <a:bodyPr/>
          <a:lstStyle/>
          <a:p>
            <a:endParaRPr lang="en-US"/>
          </a:p>
        </p:txBody>
      </p:sp>
      <p:sp>
        <p:nvSpPr>
          <p:cNvPr id="24" name="Tijdelijke aanduiding voor dianummer 23">
            <a:extLst>
              <a:ext uri="{FF2B5EF4-FFF2-40B4-BE49-F238E27FC236}">
                <a16:creationId xmlns:a16="http://schemas.microsoft.com/office/drawing/2014/main" id="{E96D365C-8F94-4688-8031-2C0D191C58AE}"/>
              </a:ext>
            </a:extLst>
          </p:cNvPr>
          <p:cNvSpPr>
            <a:spLocks noGrp="1"/>
          </p:cNvSpPr>
          <p:nvPr>
            <p:ph type="sldNum" sz="quarter" idx="32"/>
          </p:nvPr>
        </p:nvSpPr>
        <p:spPr/>
        <p:txBody>
          <a:bodyPr/>
          <a:lstStyle/>
          <a:p>
            <a:fld id="{67209C33-484D-4350-BDE5-DF7C7B6EE39E}" type="slidenum">
              <a:rPr lang="en-US" smtClean="0"/>
              <a:t>‹#›</a:t>
            </a:fld>
            <a:endParaRPr lang="en-US"/>
          </a:p>
        </p:txBody>
      </p:sp>
      <p:sp>
        <p:nvSpPr>
          <p:cNvPr id="8" name="Tijdelijke aanduiding voor afbeelding 4">
            <a:extLst>
              <a:ext uri="{FF2B5EF4-FFF2-40B4-BE49-F238E27FC236}">
                <a16:creationId xmlns:a16="http://schemas.microsoft.com/office/drawing/2014/main" id="{52425314-5DA9-4203-BA49-4881B378C381}"/>
              </a:ext>
            </a:extLst>
          </p:cNvPr>
          <p:cNvSpPr>
            <a:spLocks noGrp="1"/>
          </p:cNvSpPr>
          <p:nvPr>
            <p:ph type="pic" sz="quarter" idx="26" hasCustomPrompt="1"/>
          </p:nvPr>
        </p:nvSpPr>
        <p:spPr>
          <a:xfrm>
            <a:off x="720000" y="507342"/>
            <a:ext cx="5918400" cy="5829471"/>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Tree>
    <p:extLst>
      <p:ext uri="{BB962C8B-B14F-4D97-AF65-F5344CB8AC3E}">
        <p14:creationId xmlns:p14="http://schemas.microsoft.com/office/powerpoint/2010/main" val="1083783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OTOSLIDE (modern)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29374930-9895-44D2-B136-29147121C609}"/>
              </a:ext>
            </a:extLst>
          </p:cNvPr>
          <p:cNvSpPr>
            <a:spLocks noGrp="1"/>
          </p:cNvSpPr>
          <p:nvPr>
            <p:ph type="body" sz="quarter" idx="22" hasCustomPrompt="1"/>
          </p:nvPr>
        </p:nvSpPr>
        <p:spPr>
          <a:xfrm>
            <a:off x="1080000" y="1080000"/>
            <a:ext cx="4680000" cy="984885"/>
          </a:xfrm>
        </p:spPr>
        <p:txBody>
          <a:bodyPr lIns="0" tIns="0" rIns="0" bIns="0" anchor="t" anchorCtr="0">
            <a:spAutoFit/>
          </a:bodyPr>
          <a:lstStyle>
            <a:lvl1pPr algn="l">
              <a:lnSpc>
                <a:spcPct val="100000"/>
              </a:lnSpc>
              <a:defRPr sz="4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31" name="Tijdelijke aanduiding voor dianummer 30">
            <a:extLst>
              <a:ext uri="{FF2B5EF4-FFF2-40B4-BE49-F238E27FC236}">
                <a16:creationId xmlns:a16="http://schemas.microsoft.com/office/drawing/2014/main" id="{230D93FD-2A89-49DC-B490-B52B47BEEE0D}"/>
              </a:ext>
            </a:extLst>
          </p:cNvPr>
          <p:cNvSpPr>
            <a:spLocks noGrp="1"/>
          </p:cNvSpPr>
          <p:nvPr>
            <p:ph type="sldNum" sz="quarter" idx="25"/>
          </p:nvPr>
        </p:nvSpPr>
        <p:spPr/>
        <p:txBody>
          <a:bodyPr/>
          <a:lstStyle/>
          <a:p>
            <a:fld id="{67209C33-484D-4350-BDE5-DF7C7B6EE39E}" type="slidenum">
              <a:rPr lang="en-US" smtClean="0"/>
              <a:t>‹#›</a:t>
            </a:fld>
            <a:endParaRPr lang="en-US"/>
          </a:p>
        </p:txBody>
      </p:sp>
      <p:sp>
        <p:nvSpPr>
          <p:cNvPr id="7" name="Tijdelijke aanduiding voor datum 3">
            <a:extLst>
              <a:ext uri="{FF2B5EF4-FFF2-40B4-BE49-F238E27FC236}">
                <a16:creationId xmlns:a16="http://schemas.microsoft.com/office/drawing/2014/main" id="{F9F0B4F9-1D9B-4907-A7EE-F0140AA6F7E7}"/>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fld id="{1DDB90C8-4F2B-48C1-90CA-5E0E52642EF4}" type="datetimeFigureOut">
              <a:rPr lang="en-US" smtClean="0"/>
              <a:t>3/1/2024</a:t>
            </a:fld>
            <a:endParaRPr lang="en-US"/>
          </a:p>
        </p:txBody>
      </p:sp>
      <p:sp>
        <p:nvSpPr>
          <p:cNvPr id="8" name="Tijdelijke aanduiding voor voettekst 4">
            <a:extLst>
              <a:ext uri="{FF2B5EF4-FFF2-40B4-BE49-F238E27FC236}">
                <a16:creationId xmlns:a16="http://schemas.microsoft.com/office/drawing/2014/main" id="{5DE7DC23-B179-402E-8C63-C090FED05ABF}"/>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endParaRPr lang="en-US"/>
          </a:p>
        </p:txBody>
      </p:sp>
    </p:spTree>
    <p:extLst>
      <p:ext uri="{BB962C8B-B14F-4D97-AF65-F5344CB8AC3E}">
        <p14:creationId xmlns:p14="http://schemas.microsoft.com/office/powerpoint/2010/main" val="1317868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FOTOSLIDE (modern) | Titel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20000" y="899999"/>
            <a:ext cx="10753200" cy="5436827"/>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34" name="Tijdelijke aanduiding voor datum 33">
            <a:extLst>
              <a:ext uri="{FF2B5EF4-FFF2-40B4-BE49-F238E27FC236}">
                <a16:creationId xmlns:a16="http://schemas.microsoft.com/office/drawing/2014/main" id="{9B57BD74-BC9A-4FF8-B30E-D09C8D8357C9}"/>
              </a:ext>
            </a:extLst>
          </p:cNvPr>
          <p:cNvSpPr>
            <a:spLocks noGrp="1"/>
          </p:cNvSpPr>
          <p:nvPr>
            <p:ph type="dt" sz="half" idx="22"/>
          </p:nvPr>
        </p:nvSpPr>
        <p:spPr/>
        <p:txBody>
          <a:bodyPr/>
          <a:lstStyle/>
          <a:p>
            <a:fld id="{1DDB90C8-4F2B-48C1-90CA-5E0E52642EF4}" type="datetimeFigureOut">
              <a:rPr lang="en-US" smtClean="0"/>
              <a:t>3/1/2024</a:t>
            </a:fld>
            <a:endParaRPr lang="en-US"/>
          </a:p>
        </p:txBody>
      </p:sp>
      <p:sp>
        <p:nvSpPr>
          <p:cNvPr id="35" name="Tijdelijke aanduiding voor voettekst 34">
            <a:extLst>
              <a:ext uri="{FF2B5EF4-FFF2-40B4-BE49-F238E27FC236}">
                <a16:creationId xmlns:a16="http://schemas.microsoft.com/office/drawing/2014/main" id="{7381EC05-8CB9-4E96-8BD7-CF9E7F1A7B75}"/>
              </a:ext>
            </a:extLst>
          </p:cNvPr>
          <p:cNvSpPr>
            <a:spLocks noGrp="1"/>
          </p:cNvSpPr>
          <p:nvPr>
            <p:ph type="ftr" sz="quarter" idx="23"/>
          </p:nvPr>
        </p:nvSpPr>
        <p:spPr/>
        <p:txBody>
          <a:bodyPr/>
          <a:lstStyle/>
          <a:p>
            <a:endParaRPr lang="en-US"/>
          </a:p>
        </p:txBody>
      </p:sp>
      <p:sp>
        <p:nvSpPr>
          <p:cNvPr id="36" name="Tijdelijke aanduiding voor dianummer 35">
            <a:extLst>
              <a:ext uri="{FF2B5EF4-FFF2-40B4-BE49-F238E27FC236}">
                <a16:creationId xmlns:a16="http://schemas.microsoft.com/office/drawing/2014/main" id="{D762F318-6043-441E-829A-99F0B3B1A3AC}"/>
              </a:ext>
            </a:extLst>
          </p:cNvPr>
          <p:cNvSpPr>
            <a:spLocks noGrp="1"/>
          </p:cNvSpPr>
          <p:nvPr>
            <p:ph type="sldNum" sz="quarter" idx="24"/>
          </p:nvPr>
        </p:nvSpPr>
        <p:spPr/>
        <p:txBody>
          <a:bodyPr/>
          <a:lstStyle/>
          <a:p>
            <a:fld id="{67209C33-484D-4350-BDE5-DF7C7B6EE39E}" type="slidenum">
              <a:rPr lang="en-US" smtClean="0"/>
              <a:t>‹#›</a:t>
            </a:fld>
            <a:endParaRPr lang="en-US"/>
          </a:p>
        </p:txBody>
      </p:sp>
      <p:sp>
        <p:nvSpPr>
          <p:cNvPr id="7" name="Titel 1">
            <a:extLst>
              <a:ext uri="{FF2B5EF4-FFF2-40B4-BE49-F238E27FC236}">
                <a16:creationId xmlns:a16="http://schemas.microsoft.com/office/drawing/2014/main" id="{41703677-C24B-4F3A-9C3A-F58B131B6293}"/>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2873037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TOSLIDE (modern) | 2 foto's + titel ">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899999"/>
            <a:ext cx="5018400" cy="5436833"/>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6" name="Tijdelijke aanduiding voor datum 5">
            <a:extLst>
              <a:ext uri="{FF2B5EF4-FFF2-40B4-BE49-F238E27FC236}">
                <a16:creationId xmlns:a16="http://schemas.microsoft.com/office/drawing/2014/main" id="{C05C482C-E6A5-4A8C-BD69-2CC9730E59B2}"/>
              </a:ext>
            </a:extLst>
          </p:cNvPr>
          <p:cNvSpPr>
            <a:spLocks noGrp="1"/>
          </p:cNvSpPr>
          <p:nvPr>
            <p:ph type="dt" sz="half" idx="29"/>
          </p:nvPr>
        </p:nvSpPr>
        <p:spPr/>
        <p:txBody>
          <a:bodyPr/>
          <a:lstStyle/>
          <a:p>
            <a:fld id="{1DDB90C8-4F2B-48C1-90CA-5E0E52642EF4}" type="datetimeFigureOut">
              <a:rPr lang="en-US" smtClean="0"/>
              <a:t>3/1/2024</a:t>
            </a:fld>
            <a:endParaRPr lang="en-US"/>
          </a:p>
        </p:txBody>
      </p:sp>
      <p:sp>
        <p:nvSpPr>
          <p:cNvPr id="7" name="Tijdelijke aanduiding voor voettekst 6">
            <a:extLst>
              <a:ext uri="{FF2B5EF4-FFF2-40B4-BE49-F238E27FC236}">
                <a16:creationId xmlns:a16="http://schemas.microsoft.com/office/drawing/2014/main" id="{0FFCF1AD-5EDC-43D1-AD7A-495F71C9B902}"/>
              </a:ext>
            </a:extLst>
          </p:cNvPr>
          <p:cNvSpPr>
            <a:spLocks noGrp="1"/>
          </p:cNvSpPr>
          <p:nvPr>
            <p:ph type="ftr" sz="quarter" idx="30"/>
          </p:nvPr>
        </p:nvSpPr>
        <p:spPr/>
        <p:txBody>
          <a:bodyPr/>
          <a:lstStyle/>
          <a:p>
            <a:endParaRPr lang="en-US"/>
          </a:p>
        </p:txBody>
      </p:sp>
      <p:sp>
        <p:nvSpPr>
          <p:cNvPr id="16" name="Tijdelijke aanduiding voor dianummer 15">
            <a:extLst>
              <a:ext uri="{FF2B5EF4-FFF2-40B4-BE49-F238E27FC236}">
                <a16:creationId xmlns:a16="http://schemas.microsoft.com/office/drawing/2014/main" id="{9F1B529F-F95D-4333-AEE7-F025929050B0}"/>
              </a:ext>
            </a:extLst>
          </p:cNvPr>
          <p:cNvSpPr>
            <a:spLocks noGrp="1"/>
          </p:cNvSpPr>
          <p:nvPr>
            <p:ph type="sldNum" sz="quarter" idx="31"/>
          </p:nvPr>
        </p:nvSpPr>
        <p:spPr/>
        <p:txBody>
          <a:bodyPr/>
          <a:lstStyle/>
          <a:p>
            <a:fld id="{67209C33-484D-4350-BDE5-DF7C7B6EE39E}" type="slidenum">
              <a:rPr lang="en-US" smtClean="0"/>
              <a:t>‹#›</a:t>
            </a:fld>
            <a:endParaRPr lang="en-US"/>
          </a:p>
        </p:txBody>
      </p:sp>
      <p:sp>
        <p:nvSpPr>
          <p:cNvPr id="10" name="Titel 1">
            <a:extLst>
              <a:ext uri="{FF2B5EF4-FFF2-40B4-BE49-F238E27FC236}">
                <a16:creationId xmlns:a16="http://schemas.microsoft.com/office/drawing/2014/main" id="{B5DB806C-D844-4D5A-9B27-DEDC009CF603}"/>
              </a:ext>
            </a:extLst>
          </p:cNvPr>
          <p:cNvSpPr>
            <a:spLocks noGrp="1"/>
          </p:cNvSpPr>
          <p:nvPr>
            <p:ph type="title" hasCustomPrompt="1"/>
          </p:nvPr>
        </p:nvSpPr>
        <p:spPr>
          <a:xfrm>
            <a:off x="718800" y="594000"/>
            <a:ext cx="5018400" cy="779188"/>
          </a:xfrm>
          <a:noFill/>
        </p:spPr>
        <p:txBody>
          <a:bodyPr wrap="square" lIns="360000" tIns="0" rIns="360000" bIns="0" anchor="t" anchorCtr="0">
            <a:spAutoFit/>
          </a:bodyPr>
          <a:lstStyle>
            <a:lvl1pPr algn="ctr">
              <a:defRPr sz="4200" baseline="10000">
                <a:solidFill>
                  <a:schemeClr val="bg1"/>
                </a:solidFill>
                <a:highlight>
                  <a:srgbClr val="F04C25"/>
                </a:highlight>
              </a:defRPr>
            </a:lvl1pPr>
          </a:lstStyle>
          <a:p>
            <a:r>
              <a:rPr lang="nl-NL" dirty="0"/>
              <a:t>Klik om titel toe te voegen</a:t>
            </a:r>
            <a:endParaRPr lang="nl-BE" dirty="0"/>
          </a:p>
        </p:txBody>
      </p:sp>
      <p:sp>
        <p:nvSpPr>
          <p:cNvPr id="14" name="Tijdelijke aanduiding voor tekst 17">
            <a:extLst>
              <a:ext uri="{FF2B5EF4-FFF2-40B4-BE49-F238E27FC236}">
                <a16:creationId xmlns:a16="http://schemas.microsoft.com/office/drawing/2014/main" id="{787E6624-70AC-4E78-9420-ED6EB909C98D}"/>
              </a:ext>
            </a:extLst>
          </p:cNvPr>
          <p:cNvSpPr>
            <a:spLocks noGrp="1"/>
          </p:cNvSpPr>
          <p:nvPr>
            <p:ph type="body" sz="quarter" idx="28" hasCustomPrompt="1"/>
          </p:nvPr>
        </p:nvSpPr>
        <p:spPr>
          <a:xfrm>
            <a:off x="6454800" y="594429"/>
            <a:ext cx="5018400" cy="779188"/>
          </a:xfrm>
        </p:spPr>
        <p:txBody>
          <a:bodyPr wrap="square" lIns="540000" tIns="0" rIns="540000" bIns="0" anchor="t" anchorCtr="0">
            <a:spAutoFit/>
          </a:bodyPr>
          <a:lstStyle>
            <a:lvl1pPr algn="ctr">
              <a:lnSpc>
                <a:spcPct val="90000"/>
              </a:lnSpc>
              <a:defRPr sz="4200" baseline="10000">
                <a:solidFill>
                  <a:schemeClr val="bg1">
                    <a:lumMod val="95000"/>
                  </a:schemeClr>
                </a:solidFill>
                <a:highlight>
                  <a:srgbClr val="F04C25"/>
                </a:highlight>
                <a:latin typeface="Poppins ExtraLight" panose="00000300000000000000" pitchFamily="2" charset="0"/>
                <a:cs typeface="Poppins ExtraLight" panose="00000300000000000000" pitchFamily="2" charset="0"/>
              </a:defRPr>
            </a:lvl1pPr>
          </a:lstStyle>
          <a:p>
            <a:pPr lvl="0"/>
            <a:r>
              <a:rPr lang="nl-NL" dirty="0"/>
              <a:t>Klik om titel toe te voegen</a:t>
            </a:r>
            <a:endParaRPr lang="nl-BE" dirty="0"/>
          </a:p>
        </p:txBody>
      </p:sp>
    </p:spTree>
    <p:extLst>
      <p:ext uri="{BB962C8B-B14F-4D97-AF65-F5344CB8AC3E}">
        <p14:creationId xmlns:p14="http://schemas.microsoft.com/office/powerpoint/2010/main" val="696467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TOSLIDE (modern) | 2 foto's + bijschrift">
    <p:spTree>
      <p:nvGrpSpPr>
        <p:cNvPr id="1" name=""/>
        <p:cNvGrpSpPr/>
        <p:nvPr/>
      </p:nvGrpSpPr>
      <p:grpSpPr>
        <a:xfrm>
          <a:off x="0" y="0"/>
          <a:ext cx="0" cy="0"/>
          <a:chOff x="0" y="0"/>
          <a:chExt cx="0" cy="0"/>
        </a:xfrm>
      </p:grpSpPr>
      <p:sp>
        <p:nvSpPr>
          <p:cNvPr id="8" name="Tijdelijke aanduiding voor afbeelding 4">
            <a:extLst>
              <a:ext uri="{FF2B5EF4-FFF2-40B4-BE49-F238E27FC236}">
                <a16:creationId xmlns:a16="http://schemas.microsoft.com/office/drawing/2014/main" id="{9E06D7AC-5F2D-4324-8726-C6B6C944CB13}"/>
              </a:ext>
            </a:extLst>
          </p:cNvPr>
          <p:cNvSpPr>
            <a:spLocks noGrp="1"/>
          </p:cNvSpPr>
          <p:nvPr>
            <p:ph type="pic" sz="quarter" idx="26" hasCustomPrompt="1"/>
          </p:nvPr>
        </p:nvSpPr>
        <p:spPr>
          <a:xfrm>
            <a:off x="7200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9" name="Tijdelijke aanduiding voor afbeelding 4">
            <a:extLst>
              <a:ext uri="{FF2B5EF4-FFF2-40B4-BE49-F238E27FC236}">
                <a16:creationId xmlns:a16="http://schemas.microsoft.com/office/drawing/2014/main" id="{684FF161-1946-4DEB-8A00-C244CC554673}"/>
              </a:ext>
            </a:extLst>
          </p:cNvPr>
          <p:cNvSpPr>
            <a:spLocks noGrp="1"/>
          </p:cNvSpPr>
          <p:nvPr>
            <p:ph type="pic" sz="quarter" idx="27" hasCustomPrompt="1"/>
          </p:nvPr>
        </p:nvSpPr>
        <p:spPr>
          <a:xfrm>
            <a:off x="6454800" y="507343"/>
            <a:ext cx="5018400" cy="5829490"/>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11" name="Tijdelijke aanduiding voor tekst 17">
            <a:extLst>
              <a:ext uri="{FF2B5EF4-FFF2-40B4-BE49-F238E27FC236}">
                <a16:creationId xmlns:a16="http://schemas.microsoft.com/office/drawing/2014/main" id="{90FB4182-FA1E-4B62-836A-FC299AD42839}"/>
              </a:ext>
            </a:extLst>
          </p:cNvPr>
          <p:cNvSpPr>
            <a:spLocks noGrp="1"/>
          </p:cNvSpPr>
          <p:nvPr>
            <p:ph type="body" sz="quarter" idx="22" hasCustomPrompt="1"/>
          </p:nvPr>
        </p:nvSpPr>
        <p:spPr>
          <a:xfrm>
            <a:off x="7200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17">
            <a:extLst>
              <a:ext uri="{FF2B5EF4-FFF2-40B4-BE49-F238E27FC236}">
                <a16:creationId xmlns:a16="http://schemas.microsoft.com/office/drawing/2014/main" id="{4B854F65-663B-40A7-9F09-DB3664C14950}"/>
              </a:ext>
            </a:extLst>
          </p:cNvPr>
          <p:cNvSpPr>
            <a:spLocks noGrp="1"/>
          </p:cNvSpPr>
          <p:nvPr>
            <p:ph type="body" sz="quarter" idx="28" hasCustomPrompt="1"/>
          </p:nvPr>
        </p:nvSpPr>
        <p:spPr>
          <a:xfrm>
            <a:off x="6454800"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6" name="Tijdelijke aanduiding voor datum 5">
            <a:extLst>
              <a:ext uri="{FF2B5EF4-FFF2-40B4-BE49-F238E27FC236}">
                <a16:creationId xmlns:a16="http://schemas.microsoft.com/office/drawing/2014/main" id="{06BD2019-7B01-4801-BBE7-A6394BADEF34}"/>
              </a:ext>
            </a:extLst>
          </p:cNvPr>
          <p:cNvSpPr>
            <a:spLocks noGrp="1"/>
          </p:cNvSpPr>
          <p:nvPr>
            <p:ph type="dt" sz="half" idx="29"/>
          </p:nvPr>
        </p:nvSpPr>
        <p:spPr/>
        <p:txBody>
          <a:bodyPr/>
          <a:lstStyle/>
          <a:p>
            <a:fld id="{1DDB90C8-4F2B-48C1-90CA-5E0E52642EF4}" type="datetimeFigureOut">
              <a:rPr lang="en-US" smtClean="0"/>
              <a:t>3/1/2024</a:t>
            </a:fld>
            <a:endParaRPr lang="en-US"/>
          </a:p>
        </p:txBody>
      </p:sp>
      <p:sp>
        <p:nvSpPr>
          <p:cNvPr id="7" name="Tijdelijke aanduiding voor voettekst 6">
            <a:extLst>
              <a:ext uri="{FF2B5EF4-FFF2-40B4-BE49-F238E27FC236}">
                <a16:creationId xmlns:a16="http://schemas.microsoft.com/office/drawing/2014/main" id="{5CA2246B-348D-40B7-9941-6E7E0C838056}"/>
              </a:ext>
            </a:extLst>
          </p:cNvPr>
          <p:cNvSpPr>
            <a:spLocks noGrp="1"/>
          </p:cNvSpPr>
          <p:nvPr>
            <p:ph type="ftr" sz="quarter" idx="30"/>
          </p:nvPr>
        </p:nvSpPr>
        <p:spPr/>
        <p:txBody>
          <a:bodyPr/>
          <a:lstStyle/>
          <a:p>
            <a:endParaRPr lang="en-US"/>
          </a:p>
        </p:txBody>
      </p:sp>
      <p:sp>
        <p:nvSpPr>
          <p:cNvPr id="17" name="Tijdelijke aanduiding voor dianummer 16">
            <a:extLst>
              <a:ext uri="{FF2B5EF4-FFF2-40B4-BE49-F238E27FC236}">
                <a16:creationId xmlns:a16="http://schemas.microsoft.com/office/drawing/2014/main" id="{19254FC2-4EB9-4808-890D-B0CB59F04D64}"/>
              </a:ext>
            </a:extLst>
          </p:cNvPr>
          <p:cNvSpPr>
            <a:spLocks noGrp="1"/>
          </p:cNvSpPr>
          <p:nvPr>
            <p:ph type="sldNum" sz="quarter" idx="31"/>
          </p:nvPr>
        </p:nvSpPr>
        <p:spPr/>
        <p:txBody>
          <a:bodyPr/>
          <a:lstStyle/>
          <a:p>
            <a:fld id="{67209C33-484D-4350-BDE5-DF7C7B6EE39E}" type="slidenum">
              <a:rPr lang="en-US" smtClean="0"/>
              <a:t>‹#›</a:t>
            </a:fld>
            <a:endParaRPr lang="en-US"/>
          </a:p>
        </p:txBody>
      </p:sp>
    </p:spTree>
    <p:extLst>
      <p:ext uri="{BB962C8B-B14F-4D97-AF65-F5344CB8AC3E}">
        <p14:creationId xmlns:p14="http://schemas.microsoft.com/office/powerpoint/2010/main" val="9525168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KSTSLIDE (klassiek) | Hoofding + titel + tekst">
    <p:spTree>
      <p:nvGrpSpPr>
        <p:cNvPr id="1" name=""/>
        <p:cNvGrpSpPr/>
        <p:nvPr/>
      </p:nvGrpSpPr>
      <p:grpSpPr>
        <a:xfrm>
          <a:off x="0" y="0"/>
          <a:ext cx="0" cy="0"/>
          <a:chOff x="0" y="0"/>
          <a:chExt cx="0" cy="0"/>
        </a:xfrm>
      </p:grpSpPr>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0" y="1450800"/>
            <a:ext cx="12191999" cy="4881780"/>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cxnSp>
        <p:nvCxnSpPr>
          <p:cNvPr id="11" name="Rechte verbindingslijn 10">
            <a:extLst>
              <a:ext uri="{FF2B5EF4-FFF2-40B4-BE49-F238E27FC236}">
                <a16:creationId xmlns:a16="http://schemas.microsoft.com/office/drawing/2014/main" id="{0338E9D2-DE50-401B-A335-B7905E78DF1F}"/>
              </a:ext>
            </a:extLst>
          </p:cNvPr>
          <p:cNvCxnSpPr>
            <a:cxnSpLocks/>
          </p:cNvCxnSpPr>
          <p:nvPr/>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8" name="Tijdelijke aanduiding voor datum 17">
            <a:extLst>
              <a:ext uri="{FF2B5EF4-FFF2-40B4-BE49-F238E27FC236}">
                <a16:creationId xmlns:a16="http://schemas.microsoft.com/office/drawing/2014/main" id="{98B24A2C-0F1C-480C-A953-042A19D16109}"/>
              </a:ext>
            </a:extLst>
          </p:cNvPr>
          <p:cNvSpPr>
            <a:spLocks noGrp="1"/>
          </p:cNvSpPr>
          <p:nvPr>
            <p:ph type="dt" sz="half" idx="14"/>
          </p:nvPr>
        </p:nvSpPr>
        <p:spPr/>
        <p:txBody>
          <a:bodyPr/>
          <a:lstStyle/>
          <a:p>
            <a:fld id="{1DDB90C8-4F2B-48C1-90CA-5E0E52642EF4}" type="datetimeFigureOut">
              <a:rPr lang="en-US" smtClean="0"/>
              <a:t>3/1/2024</a:t>
            </a:fld>
            <a:endParaRPr lang="en-US"/>
          </a:p>
        </p:txBody>
      </p:sp>
      <p:sp>
        <p:nvSpPr>
          <p:cNvPr id="19" name="Tijdelijke aanduiding voor voettekst 18">
            <a:extLst>
              <a:ext uri="{FF2B5EF4-FFF2-40B4-BE49-F238E27FC236}">
                <a16:creationId xmlns:a16="http://schemas.microsoft.com/office/drawing/2014/main" id="{925ED2DD-A939-4147-B990-24C2080C0F01}"/>
              </a:ext>
            </a:extLst>
          </p:cNvPr>
          <p:cNvSpPr>
            <a:spLocks noGrp="1"/>
          </p:cNvSpPr>
          <p:nvPr>
            <p:ph type="ftr" sz="quarter" idx="15"/>
          </p:nvPr>
        </p:nvSpPr>
        <p:spPr/>
        <p:txBody>
          <a:bodyPr/>
          <a:lstStyle/>
          <a:p>
            <a:endParaRPr lang="en-US"/>
          </a:p>
        </p:txBody>
      </p:sp>
      <p:sp>
        <p:nvSpPr>
          <p:cNvPr id="20" name="Tijdelijke aanduiding voor dianummer 19">
            <a:extLst>
              <a:ext uri="{FF2B5EF4-FFF2-40B4-BE49-F238E27FC236}">
                <a16:creationId xmlns:a16="http://schemas.microsoft.com/office/drawing/2014/main" id="{ADFC5CA9-2A29-4CB7-91CC-6538D861D53C}"/>
              </a:ext>
            </a:extLst>
          </p:cNvPr>
          <p:cNvSpPr>
            <a:spLocks noGrp="1"/>
          </p:cNvSpPr>
          <p:nvPr>
            <p:ph type="sldNum" sz="quarter" idx="16"/>
          </p:nvPr>
        </p:nvSpPr>
        <p:spPr/>
        <p:txBody>
          <a:bodyPr/>
          <a:lstStyle/>
          <a:p>
            <a:fld id="{67209C33-484D-4350-BDE5-DF7C7B6EE39E}" type="slidenum">
              <a:rPr lang="en-US" smtClean="0"/>
              <a:t>‹#›</a:t>
            </a:fld>
            <a:endParaRPr lang="en-US"/>
          </a:p>
        </p:txBody>
      </p:sp>
      <p:sp>
        <p:nvSpPr>
          <p:cNvPr id="22" name="Titel 25">
            <a:extLst>
              <a:ext uri="{FF2B5EF4-FFF2-40B4-BE49-F238E27FC236}">
                <a16:creationId xmlns:a16="http://schemas.microsoft.com/office/drawing/2014/main" id="{916D2C36-C84B-4568-ACA2-22B0E1E7F0E5}"/>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 name="Tijdelijke aanduiding voor tekst 2">
            <a:extLst>
              <a:ext uri="{FF2B5EF4-FFF2-40B4-BE49-F238E27FC236}">
                <a16:creationId xmlns:a16="http://schemas.microsoft.com/office/drawing/2014/main" id="{3C9B44E1-042B-43B8-B54F-3C6DBCBE37F3}"/>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814215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ELSLIDE (logo TM - NL)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24" name="Afbeelding 23">
            <a:extLst>
              <a:ext uri="{FF2B5EF4-FFF2-40B4-BE49-F238E27FC236}">
                <a16:creationId xmlns:a16="http://schemas.microsoft.com/office/drawing/2014/main" id="{E507FC37-3C24-4364-8EE9-06C0D3735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2000" y="450000"/>
            <a:ext cx="1728000" cy="678335"/>
          </a:xfrm>
          <a:prstGeom prst="rect">
            <a:avLst/>
          </a:prstGeom>
        </p:spPr>
      </p:pic>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endParaRPr lang="en-US"/>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1DDB90C8-4F2B-48C1-90CA-5E0E52642EF4}" type="datetimeFigureOut">
              <a:rPr lang="en-US" smtClean="0"/>
              <a:t>3/1/2024</a:t>
            </a:fld>
            <a:endParaRPr lang="en-US"/>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67209C33-484D-4350-BDE5-DF7C7B6EE39E}" type="slidenum">
              <a:rPr lang="en-US" smtClean="0"/>
              <a:t>‹#›</a:t>
            </a:fld>
            <a:endParaRPr lang="en-US"/>
          </a:p>
        </p:txBody>
      </p:sp>
    </p:spTree>
    <p:extLst>
      <p:ext uri="{BB962C8B-B14F-4D97-AF65-F5344CB8AC3E}">
        <p14:creationId xmlns:p14="http://schemas.microsoft.com/office/powerpoint/2010/main" val="2422397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KSTSLIDE (klassiek) | Hoofding + titel + tekst (2 kolommen)">
    <p:spTree>
      <p:nvGrpSpPr>
        <p:cNvPr id="1" name=""/>
        <p:cNvGrpSpPr/>
        <p:nvPr/>
      </p:nvGrpSpPr>
      <p:grpSpPr>
        <a:xfrm>
          <a:off x="0" y="0"/>
          <a:ext cx="0" cy="0"/>
          <a:chOff x="0" y="0"/>
          <a:chExt cx="0" cy="0"/>
        </a:xfrm>
      </p:grpSpPr>
      <p:sp>
        <p:nvSpPr>
          <p:cNvPr id="20" name="Tijdelijke aanduiding voor datum 19">
            <a:extLst>
              <a:ext uri="{FF2B5EF4-FFF2-40B4-BE49-F238E27FC236}">
                <a16:creationId xmlns:a16="http://schemas.microsoft.com/office/drawing/2014/main" id="{3B20E41C-D9E9-47DB-8EA1-26E7A7FF1C10}"/>
              </a:ext>
            </a:extLst>
          </p:cNvPr>
          <p:cNvSpPr>
            <a:spLocks noGrp="1"/>
          </p:cNvSpPr>
          <p:nvPr>
            <p:ph type="dt" sz="half" idx="23"/>
          </p:nvPr>
        </p:nvSpPr>
        <p:spPr/>
        <p:txBody>
          <a:bodyPr/>
          <a:lstStyle/>
          <a:p>
            <a:fld id="{1DDB90C8-4F2B-48C1-90CA-5E0E52642EF4}" type="datetimeFigureOut">
              <a:rPr lang="en-US" smtClean="0"/>
              <a:t>3/1/2024</a:t>
            </a:fld>
            <a:endParaRPr lang="en-US"/>
          </a:p>
        </p:txBody>
      </p:sp>
      <p:sp>
        <p:nvSpPr>
          <p:cNvPr id="21" name="Tijdelijke aanduiding voor voettekst 20">
            <a:extLst>
              <a:ext uri="{FF2B5EF4-FFF2-40B4-BE49-F238E27FC236}">
                <a16:creationId xmlns:a16="http://schemas.microsoft.com/office/drawing/2014/main" id="{552189E3-5991-4783-903E-4643725CC04F}"/>
              </a:ext>
            </a:extLst>
          </p:cNvPr>
          <p:cNvSpPr>
            <a:spLocks noGrp="1"/>
          </p:cNvSpPr>
          <p:nvPr>
            <p:ph type="ftr" sz="quarter" idx="24"/>
          </p:nvPr>
        </p:nvSpPr>
        <p:spPr/>
        <p:txBody>
          <a:bodyPr/>
          <a:lstStyle/>
          <a:p>
            <a:endParaRPr lang="en-US"/>
          </a:p>
        </p:txBody>
      </p:sp>
      <p:sp>
        <p:nvSpPr>
          <p:cNvPr id="22" name="Tijdelijke aanduiding voor dianummer 21">
            <a:extLst>
              <a:ext uri="{FF2B5EF4-FFF2-40B4-BE49-F238E27FC236}">
                <a16:creationId xmlns:a16="http://schemas.microsoft.com/office/drawing/2014/main" id="{FF004BBC-23C4-43A2-8305-42064CC62390}"/>
              </a:ext>
            </a:extLst>
          </p:cNvPr>
          <p:cNvSpPr>
            <a:spLocks noGrp="1"/>
          </p:cNvSpPr>
          <p:nvPr>
            <p:ph type="sldNum" sz="quarter" idx="25"/>
          </p:nvPr>
        </p:nvSpPr>
        <p:spPr/>
        <p:txBody>
          <a:bodyPr/>
          <a:lstStyle/>
          <a:p>
            <a:fld id="{67209C33-484D-4350-BDE5-DF7C7B6EE39E}" type="slidenum">
              <a:rPr lang="en-US" smtClean="0"/>
              <a:t>‹#›</a:t>
            </a:fld>
            <a:endParaRPr lang="en-US"/>
          </a:p>
        </p:txBody>
      </p:sp>
      <p:cxnSp>
        <p:nvCxnSpPr>
          <p:cNvPr id="12" name="Rechte verbindingslijn 11">
            <a:extLst>
              <a:ext uri="{FF2B5EF4-FFF2-40B4-BE49-F238E27FC236}">
                <a16:creationId xmlns:a16="http://schemas.microsoft.com/office/drawing/2014/main" id="{F649716A-08AF-4147-826B-8966B31C12C7}"/>
              </a:ext>
            </a:extLst>
          </p:cNvPr>
          <p:cNvCxnSpPr>
            <a:cxnSpLocks/>
          </p:cNvCxnSpPr>
          <p:nvPr/>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31" name="Titel 25">
            <a:extLst>
              <a:ext uri="{FF2B5EF4-FFF2-40B4-BE49-F238E27FC236}">
                <a16:creationId xmlns:a16="http://schemas.microsoft.com/office/drawing/2014/main" id="{E3B618DD-31A0-4AA3-B58F-E1328C8251EB}"/>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34" name="Tijdelijke aanduiding voor tekst 3">
            <a:extLst>
              <a:ext uri="{FF2B5EF4-FFF2-40B4-BE49-F238E27FC236}">
                <a16:creationId xmlns:a16="http://schemas.microsoft.com/office/drawing/2014/main" id="{C6B1A670-88D1-4030-832F-718475113E83}"/>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5" name="Tijdelijke aanduiding voor tekst 3">
            <a:extLst>
              <a:ext uri="{FF2B5EF4-FFF2-40B4-BE49-F238E27FC236}">
                <a16:creationId xmlns:a16="http://schemas.microsoft.com/office/drawing/2014/main" id="{E280D0B1-5122-4851-899B-CF566EE8C688}"/>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tekst 2">
            <a:extLst>
              <a:ext uri="{FF2B5EF4-FFF2-40B4-BE49-F238E27FC236}">
                <a16:creationId xmlns:a16="http://schemas.microsoft.com/office/drawing/2014/main" id="{843811A1-C116-4B84-A8C6-8C568CC59097}"/>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34782559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KSTSLIDE (klassiek) | Hoofding + tekst">
    <p:spTree>
      <p:nvGrpSpPr>
        <p:cNvPr id="1" name=""/>
        <p:cNvGrpSpPr/>
        <p:nvPr/>
      </p:nvGrpSpPr>
      <p:grpSpPr>
        <a:xfrm>
          <a:off x="0" y="0"/>
          <a:ext cx="0" cy="0"/>
          <a:chOff x="0" y="0"/>
          <a:chExt cx="0" cy="0"/>
        </a:xfrm>
      </p:grpSpPr>
      <p:sp>
        <p:nvSpPr>
          <p:cNvPr id="8" name="Tijdelijke aanduiding voor tekst 3">
            <a:extLst>
              <a:ext uri="{FF2B5EF4-FFF2-40B4-BE49-F238E27FC236}">
                <a16:creationId xmlns:a16="http://schemas.microsoft.com/office/drawing/2014/main" id="{B7235CD8-22E1-4C70-90A1-F2BA51967FA8}"/>
              </a:ext>
            </a:extLst>
          </p:cNvPr>
          <p:cNvSpPr>
            <a:spLocks noGrp="1"/>
          </p:cNvSpPr>
          <p:nvPr>
            <p:ph type="body" sz="quarter" idx="27" hasCustomPrompt="1"/>
          </p:nvPr>
        </p:nvSpPr>
        <p:spPr>
          <a:xfrm>
            <a:off x="0" y="563692"/>
            <a:ext cx="12191999" cy="5768889"/>
          </a:xfrm>
        </p:spPr>
        <p:txBody>
          <a:bodyPr lIns="1080000" tIns="720000" rIns="1080000" bIns="72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fld id="{1DDB90C8-4F2B-48C1-90CA-5E0E52642EF4}" type="datetimeFigureOut">
              <a:rPr lang="en-US" smtClean="0"/>
              <a:t>3/1/2024</a:t>
            </a:fld>
            <a:endParaRPr lang="en-US"/>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endParaRPr lang="en-US"/>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67209C33-484D-4350-BDE5-DF7C7B6EE39E}" type="slidenum">
              <a:rPr lang="en-US" smtClean="0"/>
              <a:t>‹#›</a:t>
            </a:fld>
            <a:endParaRPr lang="en-US"/>
          </a:p>
        </p:txBody>
      </p:sp>
      <p:sp>
        <p:nvSpPr>
          <p:cNvPr id="9" name="Tijdelijke aanduiding voor tekst 2">
            <a:extLst>
              <a:ext uri="{FF2B5EF4-FFF2-40B4-BE49-F238E27FC236}">
                <a16:creationId xmlns:a16="http://schemas.microsoft.com/office/drawing/2014/main" id="{6675CD05-387C-48C3-B544-C9CC686EBD94}"/>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416866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KSTSLIDE (klassiek) | Hoofding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4" name="Tijdelijke aanduiding voor tekst 3">
            <a:extLst>
              <a:ext uri="{FF2B5EF4-FFF2-40B4-BE49-F238E27FC236}">
                <a16:creationId xmlns:a16="http://schemas.microsoft.com/office/drawing/2014/main" id="{103C2B65-A301-421D-969B-BCEE59BCFDCF}"/>
              </a:ext>
            </a:extLst>
          </p:cNvPr>
          <p:cNvSpPr>
            <a:spLocks noGrp="1"/>
          </p:cNvSpPr>
          <p:nvPr>
            <p:ph type="body" sz="quarter" idx="13" hasCustomPrompt="1"/>
          </p:nvPr>
        </p:nvSpPr>
        <p:spPr>
          <a:xfrm>
            <a:off x="1" y="1450800"/>
            <a:ext cx="7762454"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8" name="Tijdelijke aanduiding voor datum 17">
            <a:extLst>
              <a:ext uri="{FF2B5EF4-FFF2-40B4-BE49-F238E27FC236}">
                <a16:creationId xmlns:a16="http://schemas.microsoft.com/office/drawing/2014/main" id="{F4680EA1-7501-4090-A742-4CE25417AF0B}"/>
              </a:ext>
            </a:extLst>
          </p:cNvPr>
          <p:cNvSpPr>
            <a:spLocks noGrp="1"/>
          </p:cNvSpPr>
          <p:nvPr>
            <p:ph type="dt" sz="half" idx="18"/>
          </p:nvPr>
        </p:nvSpPr>
        <p:spPr/>
        <p:txBody>
          <a:bodyPr/>
          <a:lstStyle/>
          <a:p>
            <a:fld id="{1DDB90C8-4F2B-48C1-90CA-5E0E52642EF4}" type="datetimeFigureOut">
              <a:rPr lang="en-US" smtClean="0"/>
              <a:t>3/1/2024</a:t>
            </a:fld>
            <a:endParaRPr lang="en-US"/>
          </a:p>
        </p:txBody>
      </p:sp>
      <p:sp>
        <p:nvSpPr>
          <p:cNvPr id="19" name="Tijdelijke aanduiding voor voettekst 18">
            <a:extLst>
              <a:ext uri="{FF2B5EF4-FFF2-40B4-BE49-F238E27FC236}">
                <a16:creationId xmlns:a16="http://schemas.microsoft.com/office/drawing/2014/main" id="{B7F1DE8B-CEB2-4355-AEAB-D92ED1E45F0D}"/>
              </a:ext>
            </a:extLst>
          </p:cNvPr>
          <p:cNvSpPr>
            <a:spLocks noGrp="1"/>
          </p:cNvSpPr>
          <p:nvPr>
            <p:ph type="ftr" sz="quarter" idx="19"/>
          </p:nvPr>
        </p:nvSpPr>
        <p:spPr/>
        <p:txBody>
          <a:bodyPr/>
          <a:lstStyle/>
          <a:p>
            <a:endParaRPr lang="en-US"/>
          </a:p>
        </p:txBody>
      </p:sp>
      <p:sp>
        <p:nvSpPr>
          <p:cNvPr id="20" name="Tijdelijke aanduiding voor dianummer 19">
            <a:extLst>
              <a:ext uri="{FF2B5EF4-FFF2-40B4-BE49-F238E27FC236}">
                <a16:creationId xmlns:a16="http://schemas.microsoft.com/office/drawing/2014/main" id="{B4F4E130-24C9-4F73-BB59-8CA41717F97A}"/>
              </a:ext>
            </a:extLst>
          </p:cNvPr>
          <p:cNvSpPr>
            <a:spLocks noGrp="1"/>
          </p:cNvSpPr>
          <p:nvPr>
            <p:ph type="sldNum" sz="quarter" idx="20"/>
          </p:nvPr>
        </p:nvSpPr>
        <p:spPr/>
        <p:txBody>
          <a:bodyPr/>
          <a:lstStyle/>
          <a:p>
            <a:fld id="{67209C33-484D-4350-BDE5-DF7C7B6EE39E}" type="slidenum">
              <a:rPr lang="en-US" smtClean="0"/>
              <a:t>‹#›</a:t>
            </a:fld>
            <a:endParaRPr lang="en-US"/>
          </a:p>
        </p:txBody>
      </p:sp>
      <p:cxnSp>
        <p:nvCxnSpPr>
          <p:cNvPr id="11" name="Rechte verbindingslijn 10">
            <a:extLst>
              <a:ext uri="{FF2B5EF4-FFF2-40B4-BE49-F238E27FC236}">
                <a16:creationId xmlns:a16="http://schemas.microsoft.com/office/drawing/2014/main" id="{5A52B906-308B-4FA5-96BE-27B3AF7EADAF}"/>
              </a:ext>
            </a:extLst>
          </p:cNvPr>
          <p:cNvCxnSpPr>
            <a:cxnSpLocks/>
          </p:cNvCxnSpPr>
          <p:nvPr/>
        </p:nvCxnSpPr>
        <p:spPr>
          <a:xfrm>
            <a:off x="336000" y="1440000"/>
            <a:ext cx="7056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4C134D1C-9AC1-41E0-8BE5-28C6571C3A0C}"/>
              </a:ext>
            </a:extLst>
          </p:cNvPr>
          <p:cNvSpPr>
            <a:spLocks noGrp="1"/>
          </p:cNvSpPr>
          <p:nvPr>
            <p:ph type="title" hasCustomPrompt="1"/>
          </p:nvPr>
        </p:nvSpPr>
        <p:spPr>
          <a:xfrm>
            <a:off x="0" y="569018"/>
            <a:ext cx="7220065" cy="866730"/>
          </a:xfrm>
          <a:solidFill>
            <a:schemeClr val="bg1">
              <a:alpha val="80000"/>
            </a:schemeClr>
          </a:solidFill>
        </p:spPr>
        <p:txBody>
          <a:bodyPr wrap="none" lIns="720000" tIns="252000" rIns="720000" bIns="108000" anchor="b" anchorCtr="0">
            <a:sp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0" name="Tijdelijke aanduiding voor tekst 2">
            <a:extLst>
              <a:ext uri="{FF2B5EF4-FFF2-40B4-BE49-F238E27FC236}">
                <a16:creationId xmlns:a16="http://schemas.microsoft.com/office/drawing/2014/main" id="{4D8F9AE9-EAA0-4129-915D-648F264F9432}"/>
              </a:ext>
            </a:extLst>
          </p:cNvPr>
          <p:cNvSpPr>
            <a:spLocks noGrp="1"/>
          </p:cNvSpPr>
          <p:nvPr>
            <p:ph type="body" sz="quarter" idx="21"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813628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OTOSLIDE (klassiek) | Hoofding + titel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800223"/>
            <a:ext cx="10753726" cy="4521634"/>
          </a:xfrm>
          <a:solidFill>
            <a:schemeClr val="accent5">
              <a:lumMod val="20000"/>
              <a:lumOff val="80000"/>
            </a:schemeClr>
          </a:solidFill>
        </p:spPr>
        <p:txBody>
          <a:bodyPr lIns="360000" tIns="1260000" rIns="360000" bIns="360000"/>
          <a:lstStyle>
            <a:lvl1pPr algn="ctr">
              <a:buNone/>
              <a:defRPr sz="1800">
                <a:solidFill>
                  <a:schemeClr val="tx1"/>
                </a:solidFill>
                <a:latin typeface="Nunito" panose="00000500000000000000" pitchFamily="2" charset="0"/>
              </a:defRPr>
            </a:lvl1pPr>
          </a:lstStyle>
          <a:p>
            <a:r>
              <a:rPr lang="nl-BE" dirty="0"/>
              <a:t>Klik (op pictogram) </a:t>
            </a:r>
            <a:br>
              <a:rPr lang="nl-BE" dirty="0"/>
            </a:br>
            <a:r>
              <a:rPr lang="nl-BE" dirty="0"/>
              <a:t>om foto toe te voegen</a:t>
            </a:r>
          </a:p>
        </p:txBody>
      </p:sp>
      <p:sp>
        <p:nvSpPr>
          <p:cNvPr id="35" name="Tijdelijke aanduiding voor datum 34">
            <a:extLst>
              <a:ext uri="{FF2B5EF4-FFF2-40B4-BE49-F238E27FC236}">
                <a16:creationId xmlns:a16="http://schemas.microsoft.com/office/drawing/2014/main" id="{BDD0CB5E-55F5-41B4-A487-32473036F265}"/>
              </a:ext>
            </a:extLst>
          </p:cNvPr>
          <p:cNvSpPr>
            <a:spLocks noGrp="1"/>
          </p:cNvSpPr>
          <p:nvPr>
            <p:ph type="dt" sz="half" idx="23"/>
          </p:nvPr>
        </p:nvSpPr>
        <p:spPr/>
        <p:txBody>
          <a:bodyPr/>
          <a:lstStyle/>
          <a:p>
            <a:fld id="{1DDB90C8-4F2B-48C1-90CA-5E0E52642EF4}" type="datetimeFigureOut">
              <a:rPr lang="en-US" smtClean="0"/>
              <a:t>3/1/2024</a:t>
            </a:fld>
            <a:endParaRPr lang="en-US"/>
          </a:p>
        </p:txBody>
      </p:sp>
      <p:sp>
        <p:nvSpPr>
          <p:cNvPr id="36" name="Tijdelijke aanduiding voor voettekst 35">
            <a:extLst>
              <a:ext uri="{FF2B5EF4-FFF2-40B4-BE49-F238E27FC236}">
                <a16:creationId xmlns:a16="http://schemas.microsoft.com/office/drawing/2014/main" id="{C6C64772-271A-404C-B273-DE0BE1CA5E67}"/>
              </a:ext>
            </a:extLst>
          </p:cNvPr>
          <p:cNvSpPr>
            <a:spLocks noGrp="1"/>
          </p:cNvSpPr>
          <p:nvPr>
            <p:ph type="ftr" sz="quarter" idx="24"/>
          </p:nvPr>
        </p:nvSpPr>
        <p:spPr/>
        <p:txBody>
          <a:bodyPr/>
          <a:lstStyle/>
          <a:p>
            <a:endParaRPr lang="en-US"/>
          </a:p>
        </p:txBody>
      </p:sp>
      <p:sp>
        <p:nvSpPr>
          <p:cNvPr id="37" name="Tijdelijke aanduiding voor dianummer 36">
            <a:extLst>
              <a:ext uri="{FF2B5EF4-FFF2-40B4-BE49-F238E27FC236}">
                <a16:creationId xmlns:a16="http://schemas.microsoft.com/office/drawing/2014/main" id="{39716FCD-D9F2-46A8-9A83-32E06E2505B5}"/>
              </a:ext>
            </a:extLst>
          </p:cNvPr>
          <p:cNvSpPr>
            <a:spLocks noGrp="1"/>
          </p:cNvSpPr>
          <p:nvPr>
            <p:ph type="sldNum" sz="quarter" idx="25"/>
          </p:nvPr>
        </p:nvSpPr>
        <p:spPr/>
        <p:txBody>
          <a:bodyPr/>
          <a:lstStyle/>
          <a:p>
            <a:fld id="{67209C33-484D-4350-BDE5-DF7C7B6EE39E}" type="slidenum">
              <a:rPr lang="en-US" smtClean="0"/>
              <a:t>‹#›</a:t>
            </a:fld>
            <a:endParaRPr lang="en-US"/>
          </a:p>
        </p:txBody>
      </p:sp>
      <p:cxnSp>
        <p:nvCxnSpPr>
          <p:cNvPr id="26" name="Rechte verbindingslijn 25">
            <a:extLst>
              <a:ext uri="{FF2B5EF4-FFF2-40B4-BE49-F238E27FC236}">
                <a16:creationId xmlns:a16="http://schemas.microsoft.com/office/drawing/2014/main" id="{7569720E-F21A-4479-B42C-34F4A4D4D3AC}"/>
              </a:ext>
            </a:extLst>
          </p:cNvPr>
          <p:cNvCxnSpPr>
            <a:cxnSpLocks/>
          </p:cNvCxnSpPr>
          <p:nvPr/>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40" name="Titel 25">
            <a:extLst>
              <a:ext uri="{FF2B5EF4-FFF2-40B4-BE49-F238E27FC236}">
                <a16:creationId xmlns:a16="http://schemas.microsoft.com/office/drawing/2014/main" id="{D4A48C9A-70AD-4D70-A258-EA9A3E552AB8}"/>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1" name="Tijdelijke aanduiding voor tekst 17">
            <a:extLst>
              <a:ext uri="{FF2B5EF4-FFF2-40B4-BE49-F238E27FC236}">
                <a16:creationId xmlns:a16="http://schemas.microsoft.com/office/drawing/2014/main" id="{34F9DE5B-5C4E-448A-A493-C93B98063859}"/>
              </a:ext>
            </a:extLst>
          </p:cNvPr>
          <p:cNvSpPr>
            <a:spLocks noGrp="1"/>
          </p:cNvSpPr>
          <p:nvPr>
            <p:ph type="body" sz="quarter" idx="26" hasCustomPrompt="1"/>
          </p:nvPr>
        </p:nvSpPr>
        <p:spPr>
          <a:xfrm>
            <a:off x="1234886" y="2318939"/>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10" name="Tijdelijke aanduiding voor tekst 2">
            <a:extLst>
              <a:ext uri="{FF2B5EF4-FFF2-40B4-BE49-F238E27FC236}">
                <a16:creationId xmlns:a16="http://schemas.microsoft.com/office/drawing/2014/main" id="{54101F96-2C91-404F-B785-5F4ADD9EA72A}"/>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7437097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TOSLIDE (klassiek) | Hoofding + titel + 2 foto's + bijschrift">
    <p:spTree>
      <p:nvGrpSpPr>
        <p:cNvPr id="1" name=""/>
        <p:cNvGrpSpPr/>
        <p:nvPr/>
      </p:nvGrpSpPr>
      <p:grpSpPr>
        <a:xfrm>
          <a:off x="0" y="0"/>
          <a:ext cx="0" cy="0"/>
          <a:chOff x="0" y="0"/>
          <a:chExt cx="0" cy="0"/>
        </a:xfrm>
      </p:grpSpPr>
      <p:sp>
        <p:nvSpPr>
          <p:cNvPr id="29" name="Tijdelijke aanduiding voor afbeelding 4">
            <a:extLst>
              <a:ext uri="{FF2B5EF4-FFF2-40B4-BE49-F238E27FC236}">
                <a16:creationId xmlns:a16="http://schemas.microsoft.com/office/drawing/2014/main" id="{924A7B73-253E-4CCF-9D50-487F80D447A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afbeelding 4">
            <a:extLst>
              <a:ext uri="{FF2B5EF4-FFF2-40B4-BE49-F238E27FC236}">
                <a16:creationId xmlns:a16="http://schemas.microsoft.com/office/drawing/2014/main" id="{F49CC611-D7EA-4FE6-9564-DCCBEC05FC33}"/>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4" name="Tijdelijke aanduiding voor datum 23">
            <a:extLst>
              <a:ext uri="{FF2B5EF4-FFF2-40B4-BE49-F238E27FC236}">
                <a16:creationId xmlns:a16="http://schemas.microsoft.com/office/drawing/2014/main" id="{5AB55764-4161-4FE0-9C1F-BE445AB5AB95}"/>
              </a:ext>
            </a:extLst>
          </p:cNvPr>
          <p:cNvSpPr>
            <a:spLocks noGrp="1"/>
          </p:cNvSpPr>
          <p:nvPr>
            <p:ph type="dt" sz="half" idx="27"/>
          </p:nvPr>
        </p:nvSpPr>
        <p:spPr/>
        <p:txBody>
          <a:bodyPr/>
          <a:lstStyle/>
          <a:p>
            <a:fld id="{1DDB90C8-4F2B-48C1-90CA-5E0E52642EF4}" type="datetimeFigureOut">
              <a:rPr lang="en-US" smtClean="0"/>
              <a:t>3/1/2024</a:t>
            </a:fld>
            <a:endParaRPr lang="en-US"/>
          </a:p>
        </p:txBody>
      </p:sp>
      <p:sp>
        <p:nvSpPr>
          <p:cNvPr id="25" name="Tijdelijke aanduiding voor voettekst 24">
            <a:extLst>
              <a:ext uri="{FF2B5EF4-FFF2-40B4-BE49-F238E27FC236}">
                <a16:creationId xmlns:a16="http://schemas.microsoft.com/office/drawing/2014/main" id="{1F5C53F0-929F-4E23-9B6E-352FAD2C5683}"/>
              </a:ext>
            </a:extLst>
          </p:cNvPr>
          <p:cNvSpPr>
            <a:spLocks noGrp="1"/>
          </p:cNvSpPr>
          <p:nvPr>
            <p:ph type="ftr" sz="quarter" idx="28"/>
          </p:nvPr>
        </p:nvSpPr>
        <p:spPr/>
        <p:txBody>
          <a:bodyPr/>
          <a:lstStyle/>
          <a:p>
            <a:endParaRPr lang="en-US"/>
          </a:p>
        </p:txBody>
      </p:sp>
      <p:sp>
        <p:nvSpPr>
          <p:cNvPr id="27" name="Tijdelijke aanduiding voor dianummer 26">
            <a:extLst>
              <a:ext uri="{FF2B5EF4-FFF2-40B4-BE49-F238E27FC236}">
                <a16:creationId xmlns:a16="http://schemas.microsoft.com/office/drawing/2014/main" id="{25D0C58C-8C69-4C3F-9BFC-526A8AAABF3B}"/>
              </a:ext>
            </a:extLst>
          </p:cNvPr>
          <p:cNvSpPr>
            <a:spLocks noGrp="1"/>
          </p:cNvSpPr>
          <p:nvPr>
            <p:ph type="sldNum" sz="quarter" idx="29"/>
          </p:nvPr>
        </p:nvSpPr>
        <p:spPr/>
        <p:txBody>
          <a:bodyPr/>
          <a:lstStyle/>
          <a:p>
            <a:fld id="{67209C33-484D-4350-BDE5-DF7C7B6EE39E}" type="slidenum">
              <a:rPr lang="en-US" smtClean="0"/>
              <a:t>‹#›</a:t>
            </a:fld>
            <a:endParaRPr lang="en-US"/>
          </a:p>
        </p:txBody>
      </p:sp>
      <p:cxnSp>
        <p:nvCxnSpPr>
          <p:cNvPr id="13" name="Rechte verbindingslijn 12">
            <a:extLst>
              <a:ext uri="{FF2B5EF4-FFF2-40B4-BE49-F238E27FC236}">
                <a16:creationId xmlns:a16="http://schemas.microsoft.com/office/drawing/2014/main" id="{39313763-75D7-4D3B-B26B-17643E8EE2AC}"/>
              </a:ext>
            </a:extLst>
          </p:cNvPr>
          <p:cNvCxnSpPr>
            <a:cxnSpLocks/>
          </p:cNvCxnSpPr>
          <p:nvPr/>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CF80A134-BC38-4A91-BD84-0D05EC6FCCFE}"/>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6" name="Tijdelijke aanduiding voor tekst 17">
            <a:extLst>
              <a:ext uri="{FF2B5EF4-FFF2-40B4-BE49-F238E27FC236}">
                <a16:creationId xmlns:a16="http://schemas.microsoft.com/office/drawing/2014/main" id="{0391DFC5-C85C-47CD-A82D-8054C3285706}"/>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30" name="Tijdelijke aanduiding voor tekst 17">
            <a:extLst>
              <a:ext uri="{FF2B5EF4-FFF2-40B4-BE49-F238E27FC236}">
                <a16:creationId xmlns:a16="http://schemas.microsoft.com/office/drawing/2014/main" id="{DDC6C642-B60A-4191-B424-320E89CF7FF9}"/>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12" name="Tijdelijke aanduiding voor tekst 2">
            <a:extLst>
              <a:ext uri="{FF2B5EF4-FFF2-40B4-BE49-F238E27FC236}">
                <a16:creationId xmlns:a16="http://schemas.microsoft.com/office/drawing/2014/main" id="{DFD1E3D1-4E4B-4899-B2D5-FEC7DF886630}"/>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20636980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TOSLIDE (klassiek) | Hoofding + foto + bijschrift">
    <p:spTree>
      <p:nvGrpSpPr>
        <p:cNvPr id="1" name=""/>
        <p:cNvGrpSpPr/>
        <p:nvPr/>
      </p:nvGrpSpPr>
      <p:grpSpPr>
        <a:xfrm>
          <a:off x="0" y="0"/>
          <a:ext cx="0" cy="0"/>
          <a:chOff x="0" y="0"/>
          <a:chExt cx="0" cy="0"/>
        </a:xfrm>
      </p:grpSpPr>
      <p:sp>
        <p:nvSpPr>
          <p:cNvPr id="12" name="Tijdelijke aanduiding voor afbeelding 11">
            <a:extLst>
              <a:ext uri="{FF2B5EF4-FFF2-40B4-BE49-F238E27FC236}">
                <a16:creationId xmlns:a16="http://schemas.microsoft.com/office/drawing/2014/main" id="{3F15A99C-AC82-4AE3-A19B-3B90C7BA3775}"/>
              </a:ext>
            </a:extLst>
          </p:cNvPr>
          <p:cNvSpPr>
            <a:spLocks noGrp="1"/>
          </p:cNvSpPr>
          <p:nvPr>
            <p:ph type="pic" sz="quarter" idx="13" hasCustomPrompt="1"/>
          </p:nvPr>
        </p:nvSpPr>
        <p:spPr>
          <a:xfrm>
            <a:off x="719137" y="1056828"/>
            <a:ext cx="10753726" cy="5279999"/>
          </a:xfrm>
          <a:solidFill>
            <a:schemeClr val="accent5">
              <a:lumMod val="20000"/>
              <a:lumOff val="80000"/>
            </a:schemeClr>
          </a:solidFill>
        </p:spPr>
        <p:txBody>
          <a:bodyPr lIns="360000" tIns="1440000" rIns="360000" bIns="360000"/>
          <a:lstStyle>
            <a:lvl1pPr algn="ctr">
              <a:buNone/>
              <a:defRPr sz="1800">
                <a:solidFill>
                  <a:schemeClr val="tx1"/>
                </a:solidFill>
                <a:latin typeface="Nunito" panose="00000500000000000000" pitchFamily="2" charset="0"/>
              </a:defRPr>
            </a:lvl1pPr>
          </a:lstStyle>
          <a:p>
            <a:r>
              <a:rPr lang="nl-BE" dirty="0"/>
              <a:t>Klik (op pictogram)</a:t>
            </a:r>
            <a:br>
              <a:rPr lang="nl-BE" dirty="0"/>
            </a:br>
            <a:r>
              <a:rPr lang="nl-BE" dirty="0"/>
              <a:t>om afbeelding toe te voegen</a:t>
            </a:r>
          </a:p>
        </p:txBody>
      </p:sp>
      <p:sp>
        <p:nvSpPr>
          <p:cNvPr id="34" name="Tijdelijke aanduiding voor datum 33">
            <a:extLst>
              <a:ext uri="{FF2B5EF4-FFF2-40B4-BE49-F238E27FC236}">
                <a16:creationId xmlns:a16="http://schemas.microsoft.com/office/drawing/2014/main" id="{8934CAFA-9964-4BDD-B9F3-8CCA718B5DA0}"/>
              </a:ext>
            </a:extLst>
          </p:cNvPr>
          <p:cNvSpPr>
            <a:spLocks noGrp="1"/>
          </p:cNvSpPr>
          <p:nvPr>
            <p:ph type="dt" sz="half" idx="23"/>
          </p:nvPr>
        </p:nvSpPr>
        <p:spPr/>
        <p:txBody>
          <a:bodyPr/>
          <a:lstStyle/>
          <a:p>
            <a:fld id="{1DDB90C8-4F2B-48C1-90CA-5E0E52642EF4}" type="datetimeFigureOut">
              <a:rPr lang="en-US" smtClean="0"/>
              <a:t>3/1/2024</a:t>
            </a:fld>
            <a:endParaRPr lang="en-US"/>
          </a:p>
        </p:txBody>
      </p:sp>
      <p:sp>
        <p:nvSpPr>
          <p:cNvPr id="35" name="Tijdelijke aanduiding voor voettekst 34">
            <a:extLst>
              <a:ext uri="{FF2B5EF4-FFF2-40B4-BE49-F238E27FC236}">
                <a16:creationId xmlns:a16="http://schemas.microsoft.com/office/drawing/2014/main" id="{71F9BDE8-C4C3-4D22-9346-36E19E435B52}"/>
              </a:ext>
            </a:extLst>
          </p:cNvPr>
          <p:cNvSpPr>
            <a:spLocks noGrp="1"/>
          </p:cNvSpPr>
          <p:nvPr>
            <p:ph type="ftr" sz="quarter" idx="24"/>
          </p:nvPr>
        </p:nvSpPr>
        <p:spPr/>
        <p:txBody>
          <a:bodyPr/>
          <a:lstStyle/>
          <a:p>
            <a:endParaRPr lang="en-US"/>
          </a:p>
        </p:txBody>
      </p:sp>
      <p:sp>
        <p:nvSpPr>
          <p:cNvPr id="36" name="Tijdelijke aanduiding voor dianummer 35">
            <a:extLst>
              <a:ext uri="{FF2B5EF4-FFF2-40B4-BE49-F238E27FC236}">
                <a16:creationId xmlns:a16="http://schemas.microsoft.com/office/drawing/2014/main" id="{8630F9EE-81FB-4BF1-AA92-8B67B17BB740}"/>
              </a:ext>
            </a:extLst>
          </p:cNvPr>
          <p:cNvSpPr>
            <a:spLocks noGrp="1"/>
          </p:cNvSpPr>
          <p:nvPr>
            <p:ph type="sldNum" sz="quarter" idx="25"/>
          </p:nvPr>
        </p:nvSpPr>
        <p:spPr/>
        <p:txBody>
          <a:bodyPr/>
          <a:lstStyle/>
          <a:p>
            <a:fld id="{67209C33-484D-4350-BDE5-DF7C7B6EE39E}" type="slidenum">
              <a:rPr lang="en-US" smtClean="0"/>
              <a:t>‹#›</a:t>
            </a:fld>
            <a:endParaRPr lang="en-US"/>
          </a:p>
        </p:txBody>
      </p:sp>
      <p:sp>
        <p:nvSpPr>
          <p:cNvPr id="39" name="Tijdelijke aanduiding voor tekst 17">
            <a:extLst>
              <a:ext uri="{FF2B5EF4-FFF2-40B4-BE49-F238E27FC236}">
                <a16:creationId xmlns:a16="http://schemas.microsoft.com/office/drawing/2014/main" id="{0CFE76EF-823C-4310-A6D8-69A546686D33}"/>
              </a:ext>
            </a:extLst>
          </p:cNvPr>
          <p:cNvSpPr>
            <a:spLocks noGrp="1"/>
          </p:cNvSpPr>
          <p:nvPr>
            <p:ph type="body" sz="quarter" idx="26" hasCustomPrompt="1"/>
          </p:nvPr>
        </p:nvSpPr>
        <p:spPr>
          <a:xfrm>
            <a:off x="1237849" y="1592444"/>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tekst 2">
            <a:extLst>
              <a:ext uri="{FF2B5EF4-FFF2-40B4-BE49-F238E27FC236}">
                <a16:creationId xmlns:a16="http://schemas.microsoft.com/office/drawing/2014/main" id="{07D283A5-7AAE-4F23-89E2-2318D320167B}"/>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89983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KSTSLIDE (klassiek - blauw) | Hoofding + titel + tekst">
    <p:spTree>
      <p:nvGrpSpPr>
        <p:cNvPr id="1" name=""/>
        <p:cNvGrpSpPr/>
        <p:nvPr/>
      </p:nvGrpSpPr>
      <p:grpSpPr>
        <a:xfrm>
          <a:off x="0" y="0"/>
          <a:ext cx="0" cy="0"/>
          <a:chOff x="0" y="0"/>
          <a:chExt cx="0" cy="0"/>
        </a:xfrm>
      </p:grpSpPr>
      <p:sp>
        <p:nvSpPr>
          <p:cNvPr id="14" name="Titel 25">
            <a:extLst>
              <a:ext uri="{FF2B5EF4-FFF2-40B4-BE49-F238E27FC236}">
                <a16:creationId xmlns:a16="http://schemas.microsoft.com/office/drawing/2014/main" id="{9AA91DA9-9804-475F-BA3E-0FB3043B8E59}"/>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tekst 17">
            <a:extLst>
              <a:ext uri="{FF2B5EF4-FFF2-40B4-BE49-F238E27FC236}">
                <a16:creationId xmlns:a16="http://schemas.microsoft.com/office/drawing/2014/main" id="{56339E45-EB7B-413E-8ABA-D575D603E50E}"/>
              </a:ext>
            </a:extLst>
          </p:cNvPr>
          <p:cNvSpPr>
            <a:spLocks noGrp="1"/>
          </p:cNvSpPr>
          <p:nvPr>
            <p:ph type="body" sz="quarter" idx="20" hasCustomPrompt="1"/>
          </p:nvPr>
        </p:nvSpPr>
        <p:spPr>
          <a:xfrm>
            <a:off x="336549" y="1447199"/>
            <a:ext cx="11519451" cy="4888800"/>
          </a:xfrm>
          <a:solidFill>
            <a:srgbClr val="DDEFF3"/>
          </a:solidFill>
        </p:spPr>
        <p:txBody>
          <a:bodyPr lIns="396000" tIns="360000" rIns="396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a:latin typeface="Nunito Light" panose="00000400000000000000" pitchFamily="2" charset="0"/>
              </a:defRPr>
            </a:lvl4pPr>
            <a:lvl5pPr>
              <a:defRPr>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5" name="Tijdelijke aanduiding voor datum 14">
            <a:extLst>
              <a:ext uri="{FF2B5EF4-FFF2-40B4-BE49-F238E27FC236}">
                <a16:creationId xmlns:a16="http://schemas.microsoft.com/office/drawing/2014/main" id="{087AF090-3740-4CA4-A231-F07943B9934C}"/>
              </a:ext>
            </a:extLst>
          </p:cNvPr>
          <p:cNvSpPr>
            <a:spLocks noGrp="1"/>
          </p:cNvSpPr>
          <p:nvPr>
            <p:ph type="dt" sz="half" idx="21"/>
          </p:nvPr>
        </p:nvSpPr>
        <p:spPr/>
        <p:txBody>
          <a:bodyPr/>
          <a:lstStyle/>
          <a:p>
            <a:fld id="{1DDB90C8-4F2B-48C1-90CA-5E0E52642EF4}" type="datetimeFigureOut">
              <a:rPr lang="en-US" smtClean="0"/>
              <a:t>3/1/2024</a:t>
            </a:fld>
            <a:endParaRPr lang="en-US"/>
          </a:p>
        </p:txBody>
      </p:sp>
      <p:sp>
        <p:nvSpPr>
          <p:cNvPr id="18" name="Tijdelijke aanduiding voor voettekst 17">
            <a:extLst>
              <a:ext uri="{FF2B5EF4-FFF2-40B4-BE49-F238E27FC236}">
                <a16:creationId xmlns:a16="http://schemas.microsoft.com/office/drawing/2014/main" id="{C43F1501-CF5E-4875-9E59-FB60C4C8AE8E}"/>
              </a:ext>
            </a:extLst>
          </p:cNvPr>
          <p:cNvSpPr>
            <a:spLocks noGrp="1"/>
          </p:cNvSpPr>
          <p:nvPr>
            <p:ph type="ftr" sz="quarter" idx="22"/>
          </p:nvPr>
        </p:nvSpPr>
        <p:spPr/>
        <p:txBody>
          <a:bodyPr/>
          <a:lstStyle/>
          <a:p>
            <a:endParaRPr lang="en-US"/>
          </a:p>
        </p:txBody>
      </p:sp>
      <p:sp>
        <p:nvSpPr>
          <p:cNvPr id="19" name="Tijdelijke aanduiding voor dianummer 18">
            <a:extLst>
              <a:ext uri="{FF2B5EF4-FFF2-40B4-BE49-F238E27FC236}">
                <a16:creationId xmlns:a16="http://schemas.microsoft.com/office/drawing/2014/main" id="{5BF15BB3-630E-4554-ADC8-F935C150A4FA}"/>
              </a:ext>
            </a:extLst>
          </p:cNvPr>
          <p:cNvSpPr>
            <a:spLocks noGrp="1"/>
          </p:cNvSpPr>
          <p:nvPr>
            <p:ph type="sldNum" sz="quarter" idx="23"/>
          </p:nvPr>
        </p:nvSpPr>
        <p:spPr/>
        <p:txBody>
          <a:bodyPr/>
          <a:lstStyle/>
          <a:p>
            <a:fld id="{67209C33-484D-4350-BDE5-DF7C7B6EE39E}" type="slidenum">
              <a:rPr lang="en-US" smtClean="0"/>
              <a:t>‹#›</a:t>
            </a:fld>
            <a:endParaRPr lang="en-US"/>
          </a:p>
        </p:txBody>
      </p:sp>
      <p:cxnSp>
        <p:nvCxnSpPr>
          <p:cNvPr id="10" name="Rechte verbindingslijn 9">
            <a:extLst>
              <a:ext uri="{FF2B5EF4-FFF2-40B4-BE49-F238E27FC236}">
                <a16:creationId xmlns:a16="http://schemas.microsoft.com/office/drawing/2014/main" id="{DE87B9DF-C578-4E16-877C-3ECCB1F3A8F0}"/>
              </a:ext>
            </a:extLst>
          </p:cNvPr>
          <p:cNvCxnSpPr>
            <a:cxnSpLocks/>
          </p:cNvCxnSpPr>
          <p:nvPr/>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1" name="Tijdelijke aanduiding voor tekst 2">
            <a:extLst>
              <a:ext uri="{FF2B5EF4-FFF2-40B4-BE49-F238E27FC236}">
                <a16:creationId xmlns:a16="http://schemas.microsoft.com/office/drawing/2014/main" id="{69E2DD68-199D-482B-8BF8-23B14C13D61C}"/>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5350192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KSTSLIDE (klassiek - blauw) | Hoofding + titel + tekst (2 kolommen)">
    <p:spTree>
      <p:nvGrpSpPr>
        <p:cNvPr id="1" name=""/>
        <p:cNvGrpSpPr/>
        <p:nvPr/>
      </p:nvGrpSpPr>
      <p:grpSpPr>
        <a:xfrm>
          <a:off x="0" y="0"/>
          <a:ext cx="0" cy="0"/>
          <a:chOff x="0" y="0"/>
          <a:chExt cx="0" cy="0"/>
        </a:xfrm>
      </p:grpSpPr>
      <p:sp>
        <p:nvSpPr>
          <p:cNvPr id="20" name="Tijdelijke aanduiding voor tekst 3">
            <a:extLst>
              <a:ext uri="{FF2B5EF4-FFF2-40B4-BE49-F238E27FC236}">
                <a16:creationId xmlns:a16="http://schemas.microsoft.com/office/drawing/2014/main" id="{6A0E9395-6F93-4AFF-A0B3-F5C9128F8B39}"/>
              </a:ext>
            </a:extLst>
          </p:cNvPr>
          <p:cNvSpPr>
            <a:spLocks noGrp="1"/>
          </p:cNvSpPr>
          <p:nvPr>
            <p:ph type="body" sz="quarter" idx="25" hasCustomPrompt="1"/>
          </p:nvPr>
        </p:nvSpPr>
        <p:spPr>
          <a:xfrm>
            <a:off x="6456913" y="1447199"/>
            <a:ext cx="5399087" cy="4885371"/>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9" name="Tijdelijke aanduiding voor tekst 3">
            <a:extLst>
              <a:ext uri="{FF2B5EF4-FFF2-40B4-BE49-F238E27FC236}">
                <a16:creationId xmlns:a16="http://schemas.microsoft.com/office/drawing/2014/main" id="{8A0229DE-F45F-45D0-898B-C166D7D00DEB}"/>
              </a:ext>
            </a:extLst>
          </p:cNvPr>
          <p:cNvSpPr>
            <a:spLocks noGrp="1"/>
          </p:cNvSpPr>
          <p:nvPr>
            <p:ph type="body" sz="quarter" idx="13" hasCustomPrompt="1"/>
          </p:nvPr>
        </p:nvSpPr>
        <p:spPr>
          <a:xfrm>
            <a:off x="336549" y="1447199"/>
            <a:ext cx="5399087" cy="4888800"/>
          </a:xfrm>
          <a:solidFill>
            <a:srgbClr val="DDEFF3"/>
          </a:solidFill>
        </p:spPr>
        <p:txBody>
          <a:bodyPr lIns="396000" tIns="360000" rIns="396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0" name="Tijdelijke aanduiding voor datum 9">
            <a:extLst>
              <a:ext uri="{FF2B5EF4-FFF2-40B4-BE49-F238E27FC236}">
                <a16:creationId xmlns:a16="http://schemas.microsoft.com/office/drawing/2014/main" id="{4F3D778A-333F-4107-B5D9-2A0D209CDC68}"/>
              </a:ext>
            </a:extLst>
          </p:cNvPr>
          <p:cNvSpPr>
            <a:spLocks noGrp="1"/>
          </p:cNvSpPr>
          <p:nvPr>
            <p:ph type="dt" sz="half" idx="22"/>
          </p:nvPr>
        </p:nvSpPr>
        <p:spPr/>
        <p:txBody>
          <a:bodyPr/>
          <a:lstStyle/>
          <a:p>
            <a:fld id="{1DDB90C8-4F2B-48C1-90CA-5E0E52642EF4}" type="datetimeFigureOut">
              <a:rPr lang="en-US" smtClean="0"/>
              <a:t>3/1/2024</a:t>
            </a:fld>
            <a:endParaRPr lang="en-US"/>
          </a:p>
        </p:txBody>
      </p:sp>
      <p:sp>
        <p:nvSpPr>
          <p:cNvPr id="13" name="Tijdelijke aanduiding voor voettekst 12">
            <a:extLst>
              <a:ext uri="{FF2B5EF4-FFF2-40B4-BE49-F238E27FC236}">
                <a16:creationId xmlns:a16="http://schemas.microsoft.com/office/drawing/2014/main" id="{EABCE165-5141-461E-93C8-5FA050FF1EEF}"/>
              </a:ext>
            </a:extLst>
          </p:cNvPr>
          <p:cNvSpPr>
            <a:spLocks noGrp="1"/>
          </p:cNvSpPr>
          <p:nvPr>
            <p:ph type="ftr" sz="quarter" idx="23"/>
          </p:nvPr>
        </p:nvSpPr>
        <p:spPr/>
        <p:txBody>
          <a:bodyPr/>
          <a:lstStyle/>
          <a:p>
            <a:endParaRPr lang="en-US"/>
          </a:p>
        </p:txBody>
      </p:sp>
      <p:sp>
        <p:nvSpPr>
          <p:cNvPr id="14" name="Tijdelijke aanduiding voor dianummer 13">
            <a:extLst>
              <a:ext uri="{FF2B5EF4-FFF2-40B4-BE49-F238E27FC236}">
                <a16:creationId xmlns:a16="http://schemas.microsoft.com/office/drawing/2014/main" id="{47D7F85A-81D5-48B9-B728-4D9964DA0CB9}"/>
              </a:ext>
            </a:extLst>
          </p:cNvPr>
          <p:cNvSpPr>
            <a:spLocks noGrp="1"/>
          </p:cNvSpPr>
          <p:nvPr>
            <p:ph type="sldNum" sz="quarter" idx="24"/>
          </p:nvPr>
        </p:nvSpPr>
        <p:spPr/>
        <p:txBody>
          <a:bodyPr/>
          <a:lstStyle/>
          <a:p>
            <a:fld id="{67209C33-484D-4350-BDE5-DF7C7B6EE39E}" type="slidenum">
              <a:rPr lang="en-US" smtClean="0"/>
              <a:t>‹#›</a:t>
            </a:fld>
            <a:endParaRPr lang="en-US"/>
          </a:p>
        </p:txBody>
      </p:sp>
      <p:cxnSp>
        <p:nvCxnSpPr>
          <p:cNvPr id="15" name="Rechte verbindingslijn 14">
            <a:extLst>
              <a:ext uri="{FF2B5EF4-FFF2-40B4-BE49-F238E27FC236}">
                <a16:creationId xmlns:a16="http://schemas.microsoft.com/office/drawing/2014/main" id="{18504997-AF73-40CA-9130-AA724A2FA857}"/>
              </a:ext>
            </a:extLst>
          </p:cNvPr>
          <p:cNvCxnSpPr>
            <a:cxnSpLocks/>
          </p:cNvCxnSpPr>
          <p:nvPr/>
        </p:nvCxnSpPr>
        <p:spPr>
          <a:xfrm>
            <a:off x="336000" y="1440000"/>
            <a:ext cx="11520000" cy="0"/>
          </a:xfrm>
          <a:prstGeom prst="line">
            <a:avLst/>
          </a:prstGeom>
          <a:ln w="6350">
            <a:solidFill>
              <a:srgbClr val="009CAB"/>
            </a:solidFill>
          </a:ln>
        </p:spPr>
        <p:style>
          <a:lnRef idx="1">
            <a:schemeClr val="accent1"/>
          </a:lnRef>
          <a:fillRef idx="0">
            <a:schemeClr val="accent1"/>
          </a:fillRef>
          <a:effectRef idx="0">
            <a:schemeClr val="accent1"/>
          </a:effectRef>
          <a:fontRef idx="minor">
            <a:schemeClr val="tx1"/>
          </a:fontRef>
        </p:style>
      </p:cxnSp>
      <p:sp>
        <p:nvSpPr>
          <p:cNvPr id="17" name="Titel 25">
            <a:extLst>
              <a:ext uri="{FF2B5EF4-FFF2-40B4-BE49-F238E27FC236}">
                <a16:creationId xmlns:a16="http://schemas.microsoft.com/office/drawing/2014/main" id="{16236B3E-9B64-431C-B0C8-53DC02FF8403}"/>
              </a:ext>
            </a:extLst>
          </p:cNvPr>
          <p:cNvSpPr>
            <a:spLocks noGrp="1"/>
          </p:cNvSpPr>
          <p:nvPr>
            <p:ph type="title" hasCustomPrompt="1"/>
          </p:nvPr>
        </p:nvSpPr>
        <p:spPr>
          <a:xfrm>
            <a:off x="0" y="569018"/>
            <a:ext cx="12192000" cy="866730"/>
          </a:xfrm>
          <a:solidFill>
            <a:schemeClr val="bg1">
              <a:alpha val="80000"/>
            </a:schemeClr>
          </a:solidFill>
        </p:spPr>
        <p:txBody>
          <a:bodyPr wrap="none" lIns="720000" tIns="252000" rIns="720000" bIns="108000" anchor="b" anchorCtr="0">
            <a:normAutofit/>
          </a:bodyPr>
          <a:lstStyle>
            <a:lvl1pPr>
              <a:lnSpc>
                <a:spcPct val="90000"/>
              </a:lnSpc>
              <a:defRPr sz="3600" b="0">
                <a:solidFill>
                  <a:srgbClr val="009CAB"/>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1" name="Tijdelijke aanduiding voor tekst 2">
            <a:extLst>
              <a:ext uri="{FF2B5EF4-FFF2-40B4-BE49-F238E27FC236}">
                <a16:creationId xmlns:a16="http://schemas.microsoft.com/office/drawing/2014/main" id="{A8E4DD98-00B6-4444-95EE-75861B909839}"/>
              </a:ext>
            </a:extLst>
          </p:cNvPr>
          <p:cNvSpPr>
            <a:spLocks noGrp="1"/>
          </p:cNvSpPr>
          <p:nvPr>
            <p:ph type="body" sz="quarter" idx="17" hasCustomPrompt="1"/>
          </p:nvPr>
        </p:nvSpPr>
        <p:spPr>
          <a:xfrm>
            <a:off x="0" y="0"/>
            <a:ext cx="5635275" cy="581542"/>
          </a:xfrm>
          <a:solidFill>
            <a:srgbClr val="F04C25"/>
          </a:solidFill>
        </p:spPr>
        <p:txBody>
          <a:bodyPr wrap="none" lIns="180000" tIns="108000" rIns="216000" bIns="108000" anchor="ctr" anchorCtr="0">
            <a:spAutoFit/>
          </a:bodyPr>
          <a:lstStyle>
            <a:lvl1pPr marL="216000" indent="-216000">
              <a:buClr>
                <a:schemeClr val="bg1"/>
              </a:buClr>
              <a:buSzPct val="90000"/>
              <a:buFont typeface="Nunito Light" panose="00000400000000000000" pitchFamily="2" charset="0"/>
              <a:buChar char="⟩"/>
              <a:defRPr sz="2600">
                <a:solidFill>
                  <a:schemeClr val="bg1"/>
                </a:solidFill>
                <a:latin typeface="Poppins Thin" panose="00000300000000000000" pitchFamily="2" charset="0"/>
                <a:cs typeface="Poppins Thin" panose="00000300000000000000" pitchFamily="2" charset="0"/>
              </a:defRPr>
            </a:lvl1pPr>
          </a:lstStyle>
          <a:p>
            <a:r>
              <a:rPr lang="nl-NL" dirty="0"/>
              <a:t>Klik om hoofding toe te voegen</a:t>
            </a:r>
            <a:endParaRPr lang="nl-BE" dirty="0"/>
          </a:p>
        </p:txBody>
      </p:sp>
    </p:spTree>
    <p:extLst>
      <p:ext uri="{BB962C8B-B14F-4D97-AF65-F5344CB8AC3E}">
        <p14:creationId xmlns:p14="http://schemas.microsoft.com/office/powerpoint/2010/main" val="19943354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KSTSLIDE (basic) | Titel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1450800"/>
            <a:ext cx="12191999"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fld id="{1DDB90C8-4F2B-48C1-90CA-5E0E52642EF4}" type="datetimeFigureOut">
              <a:rPr lang="en-US" smtClean="0"/>
              <a:t>3/1/2024</a:t>
            </a:fld>
            <a:endParaRPr lang="en-US"/>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endParaRPr lang="en-US"/>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67209C33-484D-4350-BDE5-DF7C7B6EE39E}" type="slidenum">
              <a:rPr lang="en-US" smtClean="0"/>
              <a:t>‹#›</a:t>
            </a:fld>
            <a:endParaRPr lang="en-US"/>
          </a:p>
        </p:txBody>
      </p:sp>
    </p:spTree>
    <p:extLst>
      <p:ext uri="{BB962C8B-B14F-4D97-AF65-F5344CB8AC3E}">
        <p14:creationId xmlns:p14="http://schemas.microsoft.com/office/powerpoint/2010/main" val="11578637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KSTSLIDE (basic) | Titel + tekst (2 kolommen)">
    <p:spTree>
      <p:nvGrpSpPr>
        <p:cNvPr id="1" name=""/>
        <p:cNvGrpSpPr/>
        <p:nvPr/>
      </p:nvGrpSpPr>
      <p:grpSpPr>
        <a:xfrm>
          <a:off x="0" y="0"/>
          <a:ext cx="0" cy="0"/>
          <a:chOff x="0" y="0"/>
          <a:chExt cx="0" cy="0"/>
        </a:xfrm>
      </p:grpSpPr>
      <p:sp>
        <p:nvSpPr>
          <p:cNvPr id="46" name="Titel 25">
            <a:extLst>
              <a:ext uri="{FF2B5EF4-FFF2-40B4-BE49-F238E27FC236}">
                <a16:creationId xmlns:a16="http://schemas.microsoft.com/office/drawing/2014/main" id="{DC05696E-862A-41B2-A3BF-7FE1DD1A4416}"/>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fld id="{1DDB90C8-4F2B-48C1-90CA-5E0E52642EF4}" type="datetimeFigureOut">
              <a:rPr lang="en-US" smtClean="0"/>
              <a:t>3/1/2024</a:t>
            </a:fld>
            <a:endParaRPr lang="en-US"/>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endParaRPr lang="en-US"/>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67209C33-484D-4350-BDE5-DF7C7B6EE39E}" type="slidenum">
              <a:rPr lang="en-US" smtClean="0"/>
              <a:t>‹#›</a:t>
            </a:fld>
            <a:endParaRPr lang="en-US"/>
          </a:p>
        </p:txBody>
      </p:sp>
      <p:sp>
        <p:nvSpPr>
          <p:cNvPr id="7" name="Tijdelijke aanduiding voor tekst 3">
            <a:extLst>
              <a:ext uri="{FF2B5EF4-FFF2-40B4-BE49-F238E27FC236}">
                <a16:creationId xmlns:a16="http://schemas.microsoft.com/office/drawing/2014/main" id="{BF1610C2-AAEC-446E-B522-87BCAD7C754C}"/>
              </a:ext>
            </a:extLst>
          </p:cNvPr>
          <p:cNvSpPr>
            <a:spLocks noGrp="1"/>
          </p:cNvSpPr>
          <p:nvPr>
            <p:ph type="body" sz="quarter" idx="28" hasCustomPrompt="1"/>
          </p:nvPr>
        </p:nvSpPr>
        <p:spPr>
          <a:xfrm>
            <a:off x="6253200" y="1450800"/>
            <a:ext cx="5400000" cy="4886033"/>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8" name="Tijdelijke aanduiding voor tekst 3">
            <a:extLst>
              <a:ext uri="{FF2B5EF4-FFF2-40B4-BE49-F238E27FC236}">
                <a16:creationId xmlns:a16="http://schemas.microsoft.com/office/drawing/2014/main" id="{BCC43FD9-3EDD-48B0-BD61-33494CEE8B26}"/>
              </a:ext>
            </a:extLst>
          </p:cNvPr>
          <p:cNvSpPr>
            <a:spLocks noGrp="1"/>
          </p:cNvSpPr>
          <p:nvPr>
            <p:ph type="body" sz="quarter" idx="29" hasCustomPrompt="1"/>
          </p:nvPr>
        </p:nvSpPr>
        <p:spPr>
          <a:xfrm>
            <a:off x="360000" y="1450801"/>
            <a:ext cx="5400000" cy="4886032"/>
          </a:xfrm>
          <a:noFill/>
        </p:spPr>
        <p:txBody>
          <a:bodyPr lIns="360000" tIns="360000" rIns="360000" bIns="360000"/>
          <a:lstStyle>
            <a:lvl1pPr>
              <a:defRPr sz="2400">
                <a:latin typeface="Nunito Light" panose="00000400000000000000" pitchFamily="2" charset="0"/>
              </a:defRPr>
            </a:lvl1pPr>
            <a:lvl2pPr marL="324000" indent="-324000">
              <a:defRPr sz="2400">
                <a:latin typeface="Nunito Light" panose="00000400000000000000" pitchFamily="2" charset="0"/>
              </a:defRPr>
            </a:lvl2pPr>
            <a:lvl3pPr marL="540000" indent="-216000">
              <a:defRPr sz="2400">
                <a:latin typeface="Nunito Light" panose="00000400000000000000" pitchFamily="2" charset="0"/>
              </a:defRPr>
            </a:lvl3pPr>
            <a:lvl4pPr marL="720000" indent="-180000">
              <a:defRPr sz="1700">
                <a:latin typeface="Nunito Light" panose="00000400000000000000" pitchFamily="2" charset="0"/>
              </a:defRPr>
            </a:lvl4pPr>
            <a:lvl5pPr marL="864000" indent="-144000">
              <a:defRPr sz="14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1700723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ELSLIDE (logo TM - E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07542E7-29FB-4CCE-B989-5CB3F6F1F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
        <p:nvSpPr>
          <p:cNvPr id="2" name="Titel 1">
            <a:extLst>
              <a:ext uri="{FF2B5EF4-FFF2-40B4-BE49-F238E27FC236}">
                <a16:creationId xmlns:a16="http://schemas.microsoft.com/office/drawing/2014/main" id="{ECAE7DD8-F70C-4901-B757-CB8FE3DDDA44}"/>
              </a:ext>
            </a:extLst>
          </p:cNvPr>
          <p:cNvSpPr>
            <a:spLocks noGrp="1"/>
          </p:cNvSpPr>
          <p:nvPr>
            <p:ph type="title" hasCustomPrompt="1"/>
          </p:nvPr>
        </p:nvSpPr>
        <p:spPr>
          <a:xfrm>
            <a:off x="0" y="2201910"/>
            <a:ext cx="12192000" cy="2951998"/>
          </a:xfrm>
        </p:spPr>
        <p:txBody>
          <a:bodyPr lIns="2880000" tIns="360000" rIns="2880000" bIns="360000" anchor="ctr"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sp>
        <p:nvSpPr>
          <p:cNvPr id="31" name="Tijdelijke aanduiding voor voettekst 30">
            <a:extLst>
              <a:ext uri="{FF2B5EF4-FFF2-40B4-BE49-F238E27FC236}">
                <a16:creationId xmlns:a16="http://schemas.microsoft.com/office/drawing/2014/main" id="{476E3DA5-7A62-4F2C-8D6E-E6090A04CDFC}"/>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endParaRPr lang="en-US"/>
          </a:p>
        </p:txBody>
      </p:sp>
      <p:cxnSp>
        <p:nvCxnSpPr>
          <p:cNvPr id="9" name="Rechte verbindingslijn 8">
            <a:extLst>
              <a:ext uri="{FF2B5EF4-FFF2-40B4-BE49-F238E27FC236}">
                <a16:creationId xmlns:a16="http://schemas.microsoft.com/office/drawing/2014/main" id="{C73E5831-453F-4BB0-BCB3-A5AFC8EB6856}"/>
              </a:ext>
            </a:extLst>
          </p:cNvPr>
          <p:cNvCxnSpPr>
            <a:cxnSpLocks/>
          </p:cNvCxnSpPr>
          <p:nvPr/>
        </p:nvCxnSpPr>
        <p:spPr>
          <a:xfrm>
            <a:off x="5286000" y="5153910"/>
            <a:ext cx="162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6C07781-C431-4C49-BE36-91B3FCD7D74F}"/>
              </a:ext>
            </a:extLst>
          </p:cNvPr>
          <p:cNvCxnSpPr>
            <a:cxnSpLocks/>
          </p:cNvCxnSpPr>
          <p:nvPr/>
        </p:nvCxnSpPr>
        <p:spPr>
          <a:xfrm>
            <a:off x="5376000" y="2201910"/>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jdelijke aanduiding voor dianummer 31">
            <a:extLst>
              <a:ext uri="{FF2B5EF4-FFF2-40B4-BE49-F238E27FC236}">
                <a16:creationId xmlns:a16="http://schemas.microsoft.com/office/drawing/2014/main" id="{E92BBF08-2BAC-4713-AB8F-5F26E6F5334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67209C33-484D-4350-BDE5-DF7C7B6EE39E}" type="slidenum">
              <a:rPr lang="en-US" smtClean="0"/>
              <a:t>‹#›</a:t>
            </a:fld>
            <a:endParaRPr lang="en-US"/>
          </a:p>
        </p:txBody>
      </p:sp>
      <p:sp>
        <p:nvSpPr>
          <p:cNvPr id="10" name="Tijdelijke aanduiding voor datum 29">
            <a:extLst>
              <a:ext uri="{FF2B5EF4-FFF2-40B4-BE49-F238E27FC236}">
                <a16:creationId xmlns:a16="http://schemas.microsoft.com/office/drawing/2014/main" id="{C1DE6602-0E78-4059-8196-00695E24C385}"/>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1DDB90C8-4F2B-48C1-90CA-5E0E52642EF4}" type="datetimeFigureOut">
              <a:rPr lang="en-US" smtClean="0"/>
              <a:t>3/1/2024</a:t>
            </a:fld>
            <a:endParaRPr lang="en-US"/>
          </a:p>
        </p:txBody>
      </p:sp>
    </p:spTree>
    <p:extLst>
      <p:ext uri="{BB962C8B-B14F-4D97-AF65-F5344CB8AC3E}">
        <p14:creationId xmlns:p14="http://schemas.microsoft.com/office/powerpoint/2010/main" val="4034425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KSTSLIDE (basic) | Titel + tekst + foto">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7762456" y="0"/>
            <a:ext cx="4429543"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15" name="Tijdelijke aanduiding voor datum 14">
            <a:extLst>
              <a:ext uri="{FF2B5EF4-FFF2-40B4-BE49-F238E27FC236}">
                <a16:creationId xmlns:a16="http://schemas.microsoft.com/office/drawing/2014/main" id="{8C08EEA5-3E73-4F35-BAC7-940732663C72}"/>
              </a:ext>
            </a:extLst>
          </p:cNvPr>
          <p:cNvSpPr>
            <a:spLocks noGrp="1"/>
          </p:cNvSpPr>
          <p:nvPr>
            <p:ph type="dt" sz="half" idx="18"/>
          </p:nvPr>
        </p:nvSpPr>
        <p:spPr/>
        <p:txBody>
          <a:bodyPr/>
          <a:lstStyle/>
          <a:p>
            <a:fld id="{1DDB90C8-4F2B-48C1-90CA-5E0E52642EF4}" type="datetimeFigureOut">
              <a:rPr lang="en-US" smtClean="0"/>
              <a:t>3/1/2024</a:t>
            </a:fld>
            <a:endParaRPr lang="en-US"/>
          </a:p>
        </p:txBody>
      </p:sp>
      <p:sp>
        <p:nvSpPr>
          <p:cNvPr id="16" name="Tijdelijke aanduiding voor voettekst 15">
            <a:extLst>
              <a:ext uri="{FF2B5EF4-FFF2-40B4-BE49-F238E27FC236}">
                <a16:creationId xmlns:a16="http://schemas.microsoft.com/office/drawing/2014/main" id="{BDD3C9A1-F59D-49E6-A2A1-E35B49077CAB}"/>
              </a:ext>
            </a:extLst>
          </p:cNvPr>
          <p:cNvSpPr>
            <a:spLocks noGrp="1"/>
          </p:cNvSpPr>
          <p:nvPr>
            <p:ph type="ftr" sz="quarter" idx="19"/>
          </p:nvPr>
        </p:nvSpPr>
        <p:spPr/>
        <p:txBody>
          <a:bodyPr/>
          <a:lstStyle/>
          <a:p>
            <a:endParaRPr lang="en-US"/>
          </a:p>
        </p:txBody>
      </p:sp>
      <p:sp>
        <p:nvSpPr>
          <p:cNvPr id="17" name="Tijdelijke aanduiding voor dianummer 16">
            <a:extLst>
              <a:ext uri="{FF2B5EF4-FFF2-40B4-BE49-F238E27FC236}">
                <a16:creationId xmlns:a16="http://schemas.microsoft.com/office/drawing/2014/main" id="{AF828096-8447-4DC8-A39B-A4849112AF6B}"/>
              </a:ext>
            </a:extLst>
          </p:cNvPr>
          <p:cNvSpPr>
            <a:spLocks noGrp="1"/>
          </p:cNvSpPr>
          <p:nvPr>
            <p:ph type="sldNum" sz="quarter" idx="20"/>
          </p:nvPr>
        </p:nvSpPr>
        <p:spPr/>
        <p:txBody>
          <a:bodyPr/>
          <a:lstStyle/>
          <a:p>
            <a:fld id="{67209C33-484D-4350-BDE5-DF7C7B6EE39E}" type="slidenum">
              <a:rPr lang="en-US" smtClean="0"/>
              <a:t>‹#›</a:t>
            </a:fld>
            <a:endParaRPr lang="en-US"/>
          </a:p>
        </p:txBody>
      </p:sp>
      <p:sp>
        <p:nvSpPr>
          <p:cNvPr id="9" name="Titel 25">
            <a:extLst>
              <a:ext uri="{FF2B5EF4-FFF2-40B4-BE49-F238E27FC236}">
                <a16:creationId xmlns:a16="http://schemas.microsoft.com/office/drawing/2014/main" id="{DDF65D91-90FE-402E-BC1D-B80BE9AF6E1E}"/>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12" name="Tijdelijke aanduiding voor tekst 3">
            <a:extLst>
              <a:ext uri="{FF2B5EF4-FFF2-40B4-BE49-F238E27FC236}">
                <a16:creationId xmlns:a16="http://schemas.microsoft.com/office/drawing/2014/main" id="{E76EE5DF-6576-4362-A09B-98553810FA68}"/>
              </a:ext>
            </a:extLst>
          </p:cNvPr>
          <p:cNvSpPr>
            <a:spLocks noGrp="1"/>
          </p:cNvSpPr>
          <p:nvPr>
            <p:ph type="body" sz="quarter" idx="21" hasCustomPrompt="1"/>
          </p:nvPr>
        </p:nvSpPr>
        <p:spPr>
          <a:xfrm>
            <a:off x="0" y="1450800"/>
            <a:ext cx="7762455" cy="4886034"/>
          </a:xfrm>
        </p:spPr>
        <p:txBody>
          <a:bodyPr lIns="720000" tIns="360000" rIns="720000" bIns="36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3377589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TOSLIDE (basic) | Titel + foto + bijschrift">
    <p:spTree>
      <p:nvGrpSpPr>
        <p:cNvPr id="1" name=""/>
        <p:cNvGrpSpPr/>
        <p:nvPr/>
      </p:nvGrpSpPr>
      <p:grpSpPr>
        <a:xfrm>
          <a:off x="0" y="0"/>
          <a:ext cx="0" cy="0"/>
          <a:chOff x="0" y="0"/>
          <a:chExt cx="0" cy="0"/>
        </a:xfrm>
      </p:grpSpPr>
      <p:sp>
        <p:nvSpPr>
          <p:cNvPr id="5" name="Tijdelijke aanduiding voor afbeelding 4">
            <a:extLst>
              <a:ext uri="{FF2B5EF4-FFF2-40B4-BE49-F238E27FC236}">
                <a16:creationId xmlns:a16="http://schemas.microsoft.com/office/drawing/2014/main" id="{F25CFBFA-9836-4A82-B618-6F3CB208A9E7}"/>
              </a:ext>
            </a:extLst>
          </p:cNvPr>
          <p:cNvSpPr>
            <a:spLocks noGrp="1"/>
          </p:cNvSpPr>
          <p:nvPr>
            <p:ph type="pic" sz="quarter" idx="17" hasCustomPrompt="1"/>
          </p:nvPr>
        </p:nvSpPr>
        <p:spPr>
          <a:xfrm>
            <a:off x="0" y="0"/>
            <a:ext cx="12192000" cy="6857997"/>
          </a:xfrm>
          <a:solidFill>
            <a:schemeClr val="accent5">
              <a:lumMod val="20000"/>
              <a:lumOff val="80000"/>
            </a:schemeClr>
          </a:solidFill>
          <a:ln w="127000">
            <a:noFill/>
          </a:ln>
        </p:spPr>
        <p:txBody>
          <a:bodyPr lIns="0" tIns="0" rIns="0" bIns="1800000" anchor="ctr" anchorCtr="0"/>
          <a:lstStyle>
            <a:lvl1pPr algn="ctr">
              <a:defRPr sz="1800">
                <a:solidFill>
                  <a:schemeClr val="tx1"/>
                </a:solidFill>
              </a:defRPr>
            </a:lvl1pPr>
          </a:lstStyle>
          <a:p>
            <a:r>
              <a:rPr lang="nl-BE" dirty="0"/>
              <a:t>Klik (op pictogram) </a:t>
            </a:r>
            <a:br>
              <a:rPr lang="nl-BE" dirty="0"/>
            </a:br>
            <a:r>
              <a:rPr lang="nl-BE" dirty="0"/>
              <a:t>om foto toe te voegen</a:t>
            </a:r>
          </a:p>
        </p:txBody>
      </p:sp>
      <p:sp>
        <p:nvSpPr>
          <p:cNvPr id="39" name="Tijdelijke aanduiding voor dianummer 38">
            <a:extLst>
              <a:ext uri="{FF2B5EF4-FFF2-40B4-BE49-F238E27FC236}">
                <a16:creationId xmlns:a16="http://schemas.microsoft.com/office/drawing/2014/main" id="{10D869F1-F8DE-472B-B99C-406CCA53421D}"/>
              </a:ext>
            </a:extLst>
          </p:cNvPr>
          <p:cNvSpPr>
            <a:spLocks noGrp="1"/>
          </p:cNvSpPr>
          <p:nvPr>
            <p:ph type="sldNum" sz="quarter" idx="25"/>
          </p:nvPr>
        </p:nvSpPr>
        <p:spPr/>
        <p:txBody>
          <a:bodyPr/>
          <a:lstStyle/>
          <a:p>
            <a:fld id="{67209C33-484D-4350-BDE5-DF7C7B6EE39E}" type="slidenum">
              <a:rPr lang="en-US" smtClean="0"/>
              <a:t>‹#›</a:t>
            </a:fld>
            <a:endParaRPr lang="en-US"/>
          </a:p>
        </p:txBody>
      </p:sp>
      <p:sp>
        <p:nvSpPr>
          <p:cNvPr id="22" name="Titel 25">
            <a:extLst>
              <a:ext uri="{FF2B5EF4-FFF2-40B4-BE49-F238E27FC236}">
                <a16:creationId xmlns:a16="http://schemas.microsoft.com/office/drawing/2014/main" id="{BC24E3A1-B1C3-4788-BFEF-508FFC366B58}"/>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40" name="Tijdelijke aanduiding voor tekst 17">
            <a:extLst>
              <a:ext uri="{FF2B5EF4-FFF2-40B4-BE49-F238E27FC236}">
                <a16:creationId xmlns:a16="http://schemas.microsoft.com/office/drawing/2014/main" id="{7A9AF19C-2BA1-406E-AC3A-E5EFC33FA1F0}"/>
              </a:ext>
            </a:extLst>
          </p:cNvPr>
          <p:cNvSpPr>
            <a:spLocks noGrp="1"/>
          </p:cNvSpPr>
          <p:nvPr>
            <p:ph type="body" sz="quarter" idx="26" hasCustomPrompt="1"/>
          </p:nvPr>
        </p:nvSpPr>
        <p:spPr>
          <a:xfrm>
            <a:off x="724349" y="2156911"/>
            <a:ext cx="4680000" cy="779701"/>
          </a:xfrm>
        </p:spPr>
        <p:txBody>
          <a:bodyPr lIns="0" tIns="0" rIns="0" bIns="0" anchor="t" anchorCtr="0">
            <a:spAutoFit/>
          </a:bodyPr>
          <a:lstStyle>
            <a:lvl1pPr algn="l">
              <a:lnSpc>
                <a:spcPct val="100000"/>
              </a:lnSpc>
              <a:defRPr sz="3800" b="0" baseline="10000">
                <a:solidFill>
                  <a:srgbClr val="F04C25"/>
                </a:solidFill>
                <a:highlight>
                  <a:srgbClr val="F8F8F8"/>
                </a:highlight>
                <a:latin typeface="Poppins Thin" panose="00000300000000000000" pitchFamily="2" charset="0"/>
                <a:cs typeface="Poppins Thin" panose="00000300000000000000" pitchFamily="2" charset="0"/>
              </a:defRPr>
            </a:lvl1pPr>
          </a:lstStyle>
          <a:p>
            <a:pPr lvl="0"/>
            <a:r>
              <a:rPr lang="nl-NL" dirty="0"/>
              <a:t>Klik om bijschrift toe te</a:t>
            </a:r>
            <a:br>
              <a:rPr lang="nl-NL" dirty="0"/>
            </a:br>
            <a:r>
              <a:rPr lang="nl-NL" dirty="0"/>
              <a:t>voegen</a:t>
            </a:r>
            <a:endParaRPr lang="nl-BE" dirty="0"/>
          </a:p>
        </p:txBody>
      </p:sp>
      <p:sp>
        <p:nvSpPr>
          <p:cNvPr id="8" name="Tijdelijke aanduiding voor datum 3">
            <a:extLst>
              <a:ext uri="{FF2B5EF4-FFF2-40B4-BE49-F238E27FC236}">
                <a16:creationId xmlns:a16="http://schemas.microsoft.com/office/drawing/2014/main" id="{4922FF2F-5F0A-4F40-B7E6-03240A2047DF}"/>
              </a:ext>
            </a:extLst>
          </p:cNvPr>
          <p:cNvSpPr>
            <a:spLocks noGrp="1"/>
          </p:cNvSpPr>
          <p:nvPr>
            <p:ph type="dt" sz="half" idx="2"/>
          </p:nvPr>
        </p:nvSpPr>
        <p:spPr>
          <a:xfrm>
            <a:off x="540000" y="6509899"/>
            <a:ext cx="977465" cy="164370"/>
          </a:xfrm>
          <a:prstGeom prst="rect">
            <a:avLst/>
          </a:prstGeom>
          <a:solidFill>
            <a:schemeClr val="bg1"/>
          </a:solid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fld id="{1DDB90C8-4F2B-48C1-90CA-5E0E52642EF4}" type="datetimeFigureOut">
              <a:rPr lang="en-US" smtClean="0"/>
              <a:t>3/1/2024</a:t>
            </a:fld>
            <a:endParaRPr lang="en-US"/>
          </a:p>
        </p:txBody>
      </p:sp>
      <p:sp>
        <p:nvSpPr>
          <p:cNvPr id="9" name="Tijdelijke aanduiding voor voettekst 4">
            <a:extLst>
              <a:ext uri="{FF2B5EF4-FFF2-40B4-BE49-F238E27FC236}">
                <a16:creationId xmlns:a16="http://schemas.microsoft.com/office/drawing/2014/main" id="{AFF3E56A-D245-40C6-9BAF-34762A9808CC}"/>
              </a:ext>
            </a:extLst>
          </p:cNvPr>
          <p:cNvSpPr>
            <a:spLocks noGrp="1"/>
          </p:cNvSpPr>
          <p:nvPr>
            <p:ph type="ftr" sz="quarter" idx="3"/>
          </p:nvPr>
        </p:nvSpPr>
        <p:spPr>
          <a:xfrm>
            <a:off x="4296000" y="6475084"/>
            <a:ext cx="3600000" cy="234000"/>
          </a:xfrm>
          <a:prstGeom prst="rect">
            <a:avLst/>
          </a:prstGeom>
          <a:solidFill>
            <a:schemeClr val="bg1"/>
          </a:solid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endParaRPr lang="en-US"/>
          </a:p>
        </p:txBody>
      </p:sp>
    </p:spTree>
    <p:extLst>
      <p:ext uri="{BB962C8B-B14F-4D97-AF65-F5344CB8AC3E}">
        <p14:creationId xmlns:p14="http://schemas.microsoft.com/office/powerpoint/2010/main" val="3751955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TOSLIDE (basic) | Titel + 2 foto's + bijschrift">
    <p:spTree>
      <p:nvGrpSpPr>
        <p:cNvPr id="1" name=""/>
        <p:cNvGrpSpPr/>
        <p:nvPr/>
      </p:nvGrpSpPr>
      <p:grpSpPr>
        <a:xfrm>
          <a:off x="0" y="0"/>
          <a:ext cx="0" cy="0"/>
          <a:chOff x="0" y="0"/>
          <a:chExt cx="0" cy="0"/>
        </a:xfrm>
      </p:grpSpPr>
      <p:sp>
        <p:nvSpPr>
          <p:cNvPr id="17" name="Tijdelijke aanduiding voor datum 16">
            <a:extLst>
              <a:ext uri="{FF2B5EF4-FFF2-40B4-BE49-F238E27FC236}">
                <a16:creationId xmlns:a16="http://schemas.microsoft.com/office/drawing/2014/main" id="{B13D744B-E4C0-450B-8805-6C6DA232E32E}"/>
              </a:ext>
            </a:extLst>
          </p:cNvPr>
          <p:cNvSpPr>
            <a:spLocks noGrp="1"/>
          </p:cNvSpPr>
          <p:nvPr>
            <p:ph type="dt" sz="half" idx="27"/>
          </p:nvPr>
        </p:nvSpPr>
        <p:spPr/>
        <p:txBody>
          <a:bodyPr/>
          <a:lstStyle/>
          <a:p>
            <a:fld id="{1DDB90C8-4F2B-48C1-90CA-5E0E52642EF4}" type="datetimeFigureOut">
              <a:rPr lang="en-US" smtClean="0"/>
              <a:t>3/1/2024</a:t>
            </a:fld>
            <a:endParaRPr lang="en-US"/>
          </a:p>
        </p:txBody>
      </p:sp>
      <p:sp>
        <p:nvSpPr>
          <p:cNvPr id="18" name="Tijdelijke aanduiding voor voettekst 17">
            <a:extLst>
              <a:ext uri="{FF2B5EF4-FFF2-40B4-BE49-F238E27FC236}">
                <a16:creationId xmlns:a16="http://schemas.microsoft.com/office/drawing/2014/main" id="{BCA4FD16-AF8B-482C-8E29-9988900A523A}"/>
              </a:ext>
            </a:extLst>
          </p:cNvPr>
          <p:cNvSpPr>
            <a:spLocks noGrp="1"/>
          </p:cNvSpPr>
          <p:nvPr>
            <p:ph type="ftr" sz="quarter" idx="28"/>
          </p:nvPr>
        </p:nvSpPr>
        <p:spPr/>
        <p:txBody>
          <a:bodyPr/>
          <a:lstStyle/>
          <a:p>
            <a:endParaRPr lang="en-US"/>
          </a:p>
        </p:txBody>
      </p:sp>
      <p:sp>
        <p:nvSpPr>
          <p:cNvPr id="19" name="Tijdelijke aanduiding voor dianummer 18">
            <a:extLst>
              <a:ext uri="{FF2B5EF4-FFF2-40B4-BE49-F238E27FC236}">
                <a16:creationId xmlns:a16="http://schemas.microsoft.com/office/drawing/2014/main" id="{4EB0D7F2-9142-419F-A9A3-E17A69C39FD5}"/>
              </a:ext>
            </a:extLst>
          </p:cNvPr>
          <p:cNvSpPr>
            <a:spLocks noGrp="1"/>
          </p:cNvSpPr>
          <p:nvPr>
            <p:ph type="sldNum" sz="quarter" idx="29"/>
          </p:nvPr>
        </p:nvSpPr>
        <p:spPr/>
        <p:txBody>
          <a:bodyPr/>
          <a:lstStyle/>
          <a:p>
            <a:fld id="{67209C33-484D-4350-BDE5-DF7C7B6EE39E}" type="slidenum">
              <a:rPr lang="en-US" smtClean="0"/>
              <a:t>‹#›</a:t>
            </a:fld>
            <a:endParaRPr lang="en-US"/>
          </a:p>
        </p:txBody>
      </p:sp>
      <p:sp>
        <p:nvSpPr>
          <p:cNvPr id="13" name="Titel 25">
            <a:extLst>
              <a:ext uri="{FF2B5EF4-FFF2-40B4-BE49-F238E27FC236}">
                <a16:creationId xmlns:a16="http://schemas.microsoft.com/office/drawing/2014/main" id="{B7302737-4818-4D8A-88D3-DC6256533E1C}"/>
              </a:ext>
            </a:extLst>
          </p:cNvPr>
          <p:cNvSpPr>
            <a:spLocks noGrp="1"/>
          </p:cNvSpPr>
          <p:nvPr>
            <p:ph type="title" hasCustomPrompt="1"/>
          </p:nvPr>
        </p:nvSpPr>
        <p:spPr>
          <a:xfrm>
            <a:off x="0" y="658737"/>
            <a:ext cx="12192000" cy="777011"/>
          </a:xfrm>
          <a:solidFill>
            <a:srgbClr val="F04C25"/>
          </a:solidFill>
        </p:spPr>
        <p:txBody>
          <a:bodyPr wrap="none" lIns="720000" tIns="0" rIns="720000" bIns="0"/>
          <a:lstStyle>
            <a:lvl1pPr>
              <a:lnSpc>
                <a:spcPct val="100000"/>
              </a:lnSpc>
              <a:defRPr sz="3600">
                <a:solidFill>
                  <a:schemeClr val="bg1"/>
                </a:solidFill>
                <a:latin typeface="Poppins ExtraLight" panose="00000300000000000000" pitchFamily="2" charset="0"/>
                <a:cs typeface="Poppins ExtraLight" panose="00000300000000000000" pitchFamily="2" charset="0"/>
              </a:defRPr>
            </a:lvl1pPr>
          </a:lstStyle>
          <a:p>
            <a:r>
              <a:rPr lang="nl-NL" dirty="0"/>
              <a:t>Klik om titel toe te voegen</a:t>
            </a:r>
            <a:endParaRPr lang="nl-BE" dirty="0"/>
          </a:p>
        </p:txBody>
      </p:sp>
      <p:sp>
        <p:nvSpPr>
          <p:cNvPr id="21" name="Tijdelijke aanduiding voor afbeelding 4">
            <a:extLst>
              <a:ext uri="{FF2B5EF4-FFF2-40B4-BE49-F238E27FC236}">
                <a16:creationId xmlns:a16="http://schemas.microsoft.com/office/drawing/2014/main" id="{A8464103-0ACE-4DD9-8494-4847109D0E93}"/>
              </a:ext>
            </a:extLst>
          </p:cNvPr>
          <p:cNvSpPr>
            <a:spLocks noGrp="1"/>
          </p:cNvSpPr>
          <p:nvPr>
            <p:ph type="pic" sz="quarter" idx="31" hasCustomPrompt="1"/>
          </p:nvPr>
        </p:nvSpPr>
        <p:spPr>
          <a:xfrm>
            <a:off x="6454463"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2" name="Tijdelijke aanduiding voor afbeelding 4">
            <a:extLst>
              <a:ext uri="{FF2B5EF4-FFF2-40B4-BE49-F238E27FC236}">
                <a16:creationId xmlns:a16="http://schemas.microsoft.com/office/drawing/2014/main" id="{05440C86-1203-4D56-84A9-E4466679CF69}"/>
              </a:ext>
            </a:extLst>
          </p:cNvPr>
          <p:cNvSpPr>
            <a:spLocks noGrp="1"/>
          </p:cNvSpPr>
          <p:nvPr>
            <p:ph type="pic" sz="quarter" idx="30" hasCustomPrompt="1"/>
          </p:nvPr>
        </p:nvSpPr>
        <p:spPr>
          <a:xfrm>
            <a:off x="729937" y="1794943"/>
            <a:ext cx="5018400" cy="4541889"/>
          </a:xfrm>
          <a:solidFill>
            <a:schemeClr val="accent5">
              <a:lumMod val="20000"/>
              <a:lumOff val="80000"/>
            </a:schemeClr>
          </a:solidFill>
          <a:ln w="127000">
            <a:noFill/>
          </a:ln>
        </p:spPr>
        <p:txBody>
          <a:bodyPr lIns="0" tIns="0" rIns="0" bIns="1800000" anchor="ctr" anchorCtr="0"/>
          <a:lstStyle>
            <a:lvl1pPr algn="ctr">
              <a:defRPr sz="1800">
                <a:solidFill>
                  <a:schemeClr val="tx1"/>
                </a:solidFill>
                <a:latin typeface="+mn-lt"/>
              </a:defRPr>
            </a:lvl1pPr>
          </a:lstStyle>
          <a:p>
            <a:r>
              <a:rPr lang="nl-BE" dirty="0"/>
              <a:t>Klik (op pictogram) </a:t>
            </a:r>
            <a:br>
              <a:rPr lang="nl-BE" dirty="0"/>
            </a:br>
            <a:r>
              <a:rPr lang="nl-BE" dirty="0"/>
              <a:t>om foto toe te voegen</a:t>
            </a:r>
          </a:p>
        </p:txBody>
      </p:sp>
      <p:sp>
        <p:nvSpPr>
          <p:cNvPr id="23" name="Tijdelijke aanduiding voor tekst 17">
            <a:extLst>
              <a:ext uri="{FF2B5EF4-FFF2-40B4-BE49-F238E27FC236}">
                <a16:creationId xmlns:a16="http://schemas.microsoft.com/office/drawing/2014/main" id="{FFE4C75F-8FC3-41A6-9235-95F429DA93D9}"/>
              </a:ext>
            </a:extLst>
          </p:cNvPr>
          <p:cNvSpPr>
            <a:spLocks noGrp="1"/>
          </p:cNvSpPr>
          <p:nvPr>
            <p:ph type="body" sz="quarter" idx="22" hasCustomPrompt="1"/>
          </p:nvPr>
        </p:nvSpPr>
        <p:spPr>
          <a:xfrm>
            <a:off x="729937"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
        <p:nvSpPr>
          <p:cNvPr id="24" name="Tijdelijke aanduiding voor tekst 17">
            <a:extLst>
              <a:ext uri="{FF2B5EF4-FFF2-40B4-BE49-F238E27FC236}">
                <a16:creationId xmlns:a16="http://schemas.microsoft.com/office/drawing/2014/main" id="{EF72FD9B-2BB3-4CA9-AD97-FDF62A4293E3}"/>
              </a:ext>
            </a:extLst>
          </p:cNvPr>
          <p:cNvSpPr>
            <a:spLocks noGrp="1"/>
          </p:cNvSpPr>
          <p:nvPr>
            <p:ph type="body" sz="quarter" idx="32" hasCustomPrompt="1"/>
          </p:nvPr>
        </p:nvSpPr>
        <p:spPr>
          <a:xfrm>
            <a:off x="6454463" y="5374575"/>
            <a:ext cx="5018400" cy="620042"/>
          </a:xfrm>
        </p:spPr>
        <p:txBody>
          <a:bodyPr wrap="square" lIns="540000" tIns="0" rIns="540000" bIns="0" anchor="b" anchorCtr="0">
            <a:spAutoFit/>
          </a:bodyPr>
          <a:lstStyle>
            <a:lvl1pPr algn="ctr">
              <a:lnSpc>
                <a:spcPct val="110000"/>
              </a:lnSpc>
              <a:defRPr sz="2800" b="0" baseline="10000">
                <a:solidFill>
                  <a:srgbClr val="F04C25"/>
                </a:solidFill>
                <a:highlight>
                  <a:srgbClr val="F8F8F8"/>
                </a:highlight>
                <a:latin typeface="Poppins ExtraLight" panose="00000300000000000000" pitchFamily="2" charset="0"/>
                <a:cs typeface="Poppins ExtraLight" panose="00000300000000000000" pitchFamily="2" charset="0"/>
              </a:defRPr>
            </a:lvl1pPr>
          </a:lstStyle>
          <a:p>
            <a:pPr lvl="0"/>
            <a:r>
              <a:rPr lang="nl-NL" dirty="0"/>
              <a:t>Klik om bijschrift toe te</a:t>
            </a:r>
            <a:br>
              <a:rPr lang="nl-NL" dirty="0"/>
            </a:br>
            <a:r>
              <a:rPr lang="nl-NL" dirty="0"/>
              <a:t>voegen</a:t>
            </a:r>
            <a:endParaRPr lang="nl-BE" dirty="0"/>
          </a:p>
        </p:txBody>
      </p:sp>
    </p:spTree>
    <p:extLst>
      <p:ext uri="{BB962C8B-B14F-4D97-AF65-F5344CB8AC3E}">
        <p14:creationId xmlns:p14="http://schemas.microsoft.com/office/powerpoint/2010/main" val="20465549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KSTSLIDE (basic) | Tekst">
    <p:spTree>
      <p:nvGrpSpPr>
        <p:cNvPr id="1" name=""/>
        <p:cNvGrpSpPr/>
        <p:nvPr/>
      </p:nvGrpSpPr>
      <p:grpSpPr>
        <a:xfrm>
          <a:off x="0" y="0"/>
          <a:ext cx="0" cy="0"/>
          <a:chOff x="0" y="0"/>
          <a:chExt cx="0" cy="0"/>
        </a:xfrm>
      </p:grpSpPr>
      <p:sp>
        <p:nvSpPr>
          <p:cNvPr id="12" name="Tijdelijke aanduiding voor tekst 3">
            <a:extLst>
              <a:ext uri="{FF2B5EF4-FFF2-40B4-BE49-F238E27FC236}">
                <a16:creationId xmlns:a16="http://schemas.microsoft.com/office/drawing/2014/main" id="{82982EAE-7653-4F25-A87B-8A0E58AAFD8D}"/>
              </a:ext>
            </a:extLst>
          </p:cNvPr>
          <p:cNvSpPr>
            <a:spLocks noGrp="1"/>
          </p:cNvSpPr>
          <p:nvPr>
            <p:ph type="body" sz="quarter" idx="17" hasCustomPrompt="1"/>
          </p:nvPr>
        </p:nvSpPr>
        <p:spPr>
          <a:xfrm>
            <a:off x="0" y="0"/>
            <a:ext cx="12191999" cy="6336834"/>
          </a:xfrm>
        </p:spPr>
        <p:txBody>
          <a:bodyPr lIns="1080000" tIns="1080000" rIns="1080000" bIns="108000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4" name="Tijdelijke aanduiding voor datum 13">
            <a:extLst>
              <a:ext uri="{FF2B5EF4-FFF2-40B4-BE49-F238E27FC236}">
                <a16:creationId xmlns:a16="http://schemas.microsoft.com/office/drawing/2014/main" id="{66789CA5-C8C7-4D0C-8C94-85EBA3E43DED}"/>
              </a:ext>
            </a:extLst>
          </p:cNvPr>
          <p:cNvSpPr>
            <a:spLocks noGrp="1"/>
          </p:cNvSpPr>
          <p:nvPr>
            <p:ph type="dt" sz="half" idx="14"/>
          </p:nvPr>
        </p:nvSpPr>
        <p:spPr/>
        <p:txBody>
          <a:bodyPr/>
          <a:lstStyle/>
          <a:p>
            <a:fld id="{1DDB90C8-4F2B-48C1-90CA-5E0E52642EF4}" type="datetimeFigureOut">
              <a:rPr lang="en-US" smtClean="0"/>
              <a:t>3/1/2024</a:t>
            </a:fld>
            <a:endParaRPr lang="en-US"/>
          </a:p>
        </p:txBody>
      </p:sp>
      <p:sp>
        <p:nvSpPr>
          <p:cNvPr id="15" name="Tijdelijke aanduiding voor voettekst 14">
            <a:extLst>
              <a:ext uri="{FF2B5EF4-FFF2-40B4-BE49-F238E27FC236}">
                <a16:creationId xmlns:a16="http://schemas.microsoft.com/office/drawing/2014/main" id="{C7D414C5-EB1D-4E64-851A-A76015EBD30A}"/>
              </a:ext>
            </a:extLst>
          </p:cNvPr>
          <p:cNvSpPr>
            <a:spLocks noGrp="1"/>
          </p:cNvSpPr>
          <p:nvPr>
            <p:ph type="ftr" sz="quarter" idx="15"/>
          </p:nvPr>
        </p:nvSpPr>
        <p:spPr/>
        <p:txBody>
          <a:bodyPr/>
          <a:lstStyle/>
          <a:p>
            <a:endParaRPr lang="en-US"/>
          </a:p>
        </p:txBody>
      </p:sp>
      <p:sp>
        <p:nvSpPr>
          <p:cNvPr id="16" name="Tijdelijke aanduiding voor dianummer 15">
            <a:extLst>
              <a:ext uri="{FF2B5EF4-FFF2-40B4-BE49-F238E27FC236}">
                <a16:creationId xmlns:a16="http://schemas.microsoft.com/office/drawing/2014/main" id="{DBD71C00-7C48-4D33-8F0A-FF11DD9ED0B4}"/>
              </a:ext>
            </a:extLst>
          </p:cNvPr>
          <p:cNvSpPr>
            <a:spLocks noGrp="1"/>
          </p:cNvSpPr>
          <p:nvPr>
            <p:ph type="sldNum" sz="quarter" idx="16"/>
          </p:nvPr>
        </p:nvSpPr>
        <p:spPr/>
        <p:txBody>
          <a:bodyPr/>
          <a:lstStyle/>
          <a:p>
            <a:fld id="{67209C33-484D-4350-BDE5-DF7C7B6EE39E}" type="slidenum">
              <a:rPr lang="en-US" smtClean="0"/>
              <a:t>‹#›</a:t>
            </a:fld>
            <a:endParaRPr lang="en-US"/>
          </a:p>
        </p:txBody>
      </p:sp>
    </p:spTree>
    <p:extLst>
      <p:ext uri="{BB962C8B-B14F-4D97-AF65-F5344CB8AC3E}">
        <p14:creationId xmlns:p14="http://schemas.microsoft.com/office/powerpoint/2010/main" val="1254159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CO">
    <p:spTree>
      <p:nvGrpSpPr>
        <p:cNvPr id="1" name=""/>
        <p:cNvGrpSpPr/>
        <p:nvPr/>
      </p:nvGrpSpPr>
      <p:grpSpPr>
        <a:xfrm>
          <a:off x="0" y="0"/>
          <a:ext cx="0" cy="0"/>
          <a:chOff x="0" y="0"/>
          <a:chExt cx="0" cy="0"/>
        </a:xfrm>
      </p:grpSpPr>
      <p:sp>
        <p:nvSpPr>
          <p:cNvPr id="16" name="Tijdelijke aanduiding voor datum 15">
            <a:extLst>
              <a:ext uri="{FF2B5EF4-FFF2-40B4-BE49-F238E27FC236}">
                <a16:creationId xmlns:a16="http://schemas.microsoft.com/office/drawing/2014/main" id="{F00B00FD-F7AD-44CE-8EC6-6606172B2C12}"/>
              </a:ext>
            </a:extLst>
          </p:cNvPr>
          <p:cNvSpPr>
            <a:spLocks noGrp="1"/>
          </p:cNvSpPr>
          <p:nvPr>
            <p:ph type="dt" sz="half" idx="10"/>
          </p:nvPr>
        </p:nvSpPr>
        <p:spPr/>
        <p:txBody>
          <a:bodyPr/>
          <a:lstStyle/>
          <a:p>
            <a:fld id="{1DDB90C8-4F2B-48C1-90CA-5E0E52642EF4}" type="datetimeFigureOut">
              <a:rPr lang="en-US" smtClean="0"/>
              <a:t>3/1/2024</a:t>
            </a:fld>
            <a:endParaRPr lang="en-US"/>
          </a:p>
        </p:txBody>
      </p:sp>
      <p:sp>
        <p:nvSpPr>
          <p:cNvPr id="17" name="Tijdelijke aanduiding voor voettekst 16">
            <a:extLst>
              <a:ext uri="{FF2B5EF4-FFF2-40B4-BE49-F238E27FC236}">
                <a16:creationId xmlns:a16="http://schemas.microsoft.com/office/drawing/2014/main" id="{CCC5D764-B091-491C-AE67-81AE92552560}"/>
              </a:ext>
            </a:extLst>
          </p:cNvPr>
          <p:cNvSpPr>
            <a:spLocks noGrp="1"/>
          </p:cNvSpPr>
          <p:nvPr>
            <p:ph type="ftr" sz="quarter" idx="11"/>
          </p:nvPr>
        </p:nvSpPr>
        <p:spPr/>
        <p:txBody>
          <a:bodyPr/>
          <a:lstStyle/>
          <a:p>
            <a:endParaRPr lang="en-US"/>
          </a:p>
        </p:txBody>
      </p:sp>
      <p:sp>
        <p:nvSpPr>
          <p:cNvPr id="18" name="Tijdelijke aanduiding voor dianummer 17">
            <a:extLst>
              <a:ext uri="{FF2B5EF4-FFF2-40B4-BE49-F238E27FC236}">
                <a16:creationId xmlns:a16="http://schemas.microsoft.com/office/drawing/2014/main" id="{42352F86-3D45-4665-9BE3-002631CF3A42}"/>
              </a:ext>
            </a:extLst>
          </p:cNvPr>
          <p:cNvSpPr>
            <a:spLocks noGrp="1"/>
          </p:cNvSpPr>
          <p:nvPr>
            <p:ph type="sldNum" sz="quarter" idx="12"/>
          </p:nvPr>
        </p:nvSpPr>
        <p:spPr/>
        <p:txBody>
          <a:bodyPr/>
          <a:lstStyle/>
          <a:p>
            <a:fld id="{67209C33-484D-4350-BDE5-DF7C7B6EE39E}" type="slidenum">
              <a:rPr lang="en-US" smtClean="0"/>
              <a:t>‹#›</a:t>
            </a:fld>
            <a:endParaRPr lang="en-US"/>
          </a:p>
        </p:txBody>
      </p:sp>
    </p:spTree>
    <p:extLst>
      <p:ext uri="{BB962C8B-B14F-4D97-AF65-F5344CB8AC3E}">
        <p14:creationId xmlns:p14="http://schemas.microsoft.com/office/powerpoint/2010/main" val="89599066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67905-8356-451F-B201-CFEE25AF88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0BE67E-212B-4133-85B8-E471DC3BF3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B0A551-BFCA-4AC0-8266-93A1DB8F52F2}"/>
              </a:ext>
            </a:extLst>
          </p:cNvPr>
          <p:cNvSpPr>
            <a:spLocks noGrp="1"/>
          </p:cNvSpPr>
          <p:nvPr>
            <p:ph type="dt" sz="half" idx="10"/>
          </p:nvPr>
        </p:nvSpPr>
        <p:spPr/>
        <p:txBody>
          <a:bodyPr/>
          <a:lstStyle/>
          <a:p>
            <a:fld id="{1DDB90C8-4F2B-48C1-90CA-5E0E52642EF4}" type="datetimeFigureOut">
              <a:rPr lang="en-US" smtClean="0"/>
              <a:t>3/1/2024</a:t>
            </a:fld>
            <a:endParaRPr lang="en-US"/>
          </a:p>
        </p:txBody>
      </p:sp>
      <p:sp>
        <p:nvSpPr>
          <p:cNvPr id="5" name="Footer Placeholder 4">
            <a:extLst>
              <a:ext uri="{FF2B5EF4-FFF2-40B4-BE49-F238E27FC236}">
                <a16:creationId xmlns:a16="http://schemas.microsoft.com/office/drawing/2014/main" id="{AC4C63AA-DDCC-4EE4-9F6C-BE76927AE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7B968A-185C-450F-BFA6-EAB6237EAFB2}"/>
              </a:ext>
            </a:extLst>
          </p:cNvPr>
          <p:cNvSpPr>
            <a:spLocks noGrp="1"/>
          </p:cNvSpPr>
          <p:nvPr>
            <p:ph type="sldNum" sz="quarter" idx="12"/>
          </p:nvPr>
        </p:nvSpPr>
        <p:spPr/>
        <p:txBody>
          <a:bodyPr/>
          <a:lstStyle/>
          <a:p>
            <a:fld id="{67209C33-484D-4350-BDE5-DF7C7B6EE39E}" type="slidenum">
              <a:rPr lang="en-US" smtClean="0"/>
              <a:t>‹#›</a:t>
            </a:fld>
            <a:endParaRPr lang="en-US"/>
          </a:p>
        </p:txBody>
      </p:sp>
    </p:spTree>
    <p:extLst>
      <p:ext uri="{BB962C8B-B14F-4D97-AF65-F5344CB8AC3E}">
        <p14:creationId xmlns:p14="http://schemas.microsoft.com/office/powerpoint/2010/main" val="12048274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ntent | Basic">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152000"/>
            <a:ext cx="12192000" cy="4428000"/>
          </a:xfrm>
        </p:spPr>
        <p:txBody>
          <a:bodyPr bIns="144000"/>
          <a:lstStyle>
            <a:lvl1pPr marL="323850" indent="-323850">
              <a:spcBef>
                <a:spcPts val="400"/>
              </a:spcBef>
              <a:spcAft>
                <a:spcPts val="400"/>
              </a:spcAft>
              <a:buClrTx/>
              <a:defRPr/>
            </a:lvl1pPr>
            <a:lvl2pPr marL="723900" indent="-368300">
              <a:spcBef>
                <a:spcPts val="400"/>
              </a:spcBef>
              <a:spcAft>
                <a:spcPts val="400"/>
              </a:spcAft>
              <a:buClrTx/>
              <a:defRPr sz="2500"/>
            </a:lvl2pPr>
            <a:lvl3pPr marL="982663" indent="-258763">
              <a:spcBef>
                <a:spcPts val="400"/>
              </a:spcBef>
              <a:spcAft>
                <a:spcPts val="400"/>
              </a:spcAft>
              <a:buClrTx/>
              <a:defRPr sz="2300"/>
            </a:lvl3pPr>
            <a:lvl4pPr marL="1255713" indent="-273050">
              <a:spcBef>
                <a:spcPts val="400"/>
              </a:spcBef>
              <a:spcAft>
                <a:spcPts val="400"/>
              </a:spcAft>
              <a:buClrTx/>
              <a:defRPr sz="2000"/>
            </a:lvl4pPr>
            <a:lvl5pPr marL="1609725" indent="-258763">
              <a:spcBef>
                <a:spcPts val="600"/>
              </a:spcBef>
              <a:spcAft>
                <a:spcPts val="600"/>
              </a:spcAft>
              <a:defRPr sz="17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itle 6"/>
          <p:cNvSpPr>
            <a:spLocks noGrp="1"/>
          </p:cNvSpPr>
          <p:nvPr>
            <p:ph type="title"/>
          </p:nvPr>
        </p:nvSpPr>
        <p:spPr/>
        <p:txBody>
          <a:bodyPr lIns="360000" tIns="180000" rIns="360000" bIns="144000"/>
          <a:lstStyle>
            <a:lvl1pPr>
              <a:defRPr>
                <a:solidFill>
                  <a:srgbClr val="00A0AE"/>
                </a:solidFill>
              </a:defRPr>
            </a:lvl1pPr>
          </a:lstStyle>
          <a:p>
            <a:r>
              <a:rPr lang="en-US"/>
              <a:t>Click to edit Master title style</a:t>
            </a:r>
            <a:endParaRPr lang="nl-BE" dirty="0"/>
          </a:p>
        </p:txBody>
      </p:sp>
      <p:cxnSp>
        <p:nvCxnSpPr>
          <p:cNvPr id="14" name="Straight Connector 13"/>
          <p:cNvCxnSpPr/>
          <p:nvPr userDrawn="1"/>
        </p:nvCxnSpPr>
        <p:spPr>
          <a:xfrm>
            <a:off x="240000" y="1141200"/>
            <a:ext cx="11664000" cy="0"/>
          </a:xfrm>
          <a:prstGeom prst="line">
            <a:avLst/>
          </a:prstGeom>
          <a:ln w="6350">
            <a:solidFill>
              <a:srgbClr val="00A0AE"/>
            </a:solidFill>
          </a:ln>
        </p:spPr>
        <p:style>
          <a:lnRef idx="1">
            <a:schemeClr val="accent1"/>
          </a:lnRef>
          <a:fillRef idx="0">
            <a:schemeClr val="accent1"/>
          </a:fillRef>
          <a:effectRef idx="0">
            <a:schemeClr val="accent1"/>
          </a:effectRef>
          <a:fontRef idx="minor">
            <a:schemeClr val="tx1"/>
          </a:fontRef>
        </p:style>
      </p:cxnSp>
      <p:sp>
        <p:nvSpPr>
          <p:cNvPr id="16" name="Slide Number Placeholder 15"/>
          <p:cNvSpPr>
            <a:spLocks noGrp="1"/>
          </p:cNvSpPr>
          <p:nvPr>
            <p:ph type="sldNum" sz="quarter" idx="11"/>
          </p:nvPr>
        </p:nvSpPr>
        <p:spPr/>
        <p:txBody>
          <a:bodyPr/>
          <a:lstStyle>
            <a:lvl1pPr>
              <a:defRPr>
                <a:latin typeface="+mj-lt"/>
              </a:defRPr>
            </a:lvl1pPr>
          </a:lstStyle>
          <a:p>
            <a:fld id="{3B80295F-48CD-49FC-897A-CCEC919B8070}" type="slidenum">
              <a:rPr lang="nl-BE" smtClean="0"/>
              <a:pPr/>
              <a:t>‹#›</a:t>
            </a:fld>
            <a:endParaRPr lang="nl-BE" dirty="0"/>
          </a:p>
        </p:txBody>
      </p:sp>
      <p:sp>
        <p:nvSpPr>
          <p:cNvPr id="17" name="Footer Placeholder 16"/>
          <p:cNvSpPr>
            <a:spLocks noGrp="1"/>
          </p:cNvSpPr>
          <p:nvPr>
            <p:ph type="ftr" sz="quarter" idx="12"/>
          </p:nvPr>
        </p:nvSpPr>
        <p:spPr/>
        <p:txBody>
          <a:bodyPr/>
          <a:lstStyle>
            <a:lvl1pPr>
              <a:defRPr>
                <a:latin typeface="+mj-lt"/>
              </a:defRPr>
            </a:lvl1pPr>
          </a:lstStyle>
          <a:p>
            <a:r>
              <a:rPr lang="nl-BE"/>
              <a:t>AI: Intro &amp; Recursion</a:t>
            </a:r>
            <a:endParaRPr lang="nl-BE" dirty="0"/>
          </a:p>
        </p:txBody>
      </p:sp>
      <p:sp>
        <p:nvSpPr>
          <p:cNvPr id="8" name="Date Placeholder 7"/>
          <p:cNvSpPr>
            <a:spLocks noGrp="1"/>
          </p:cNvSpPr>
          <p:nvPr>
            <p:ph type="dt" sz="half" idx="13"/>
          </p:nvPr>
        </p:nvSpPr>
        <p:spPr/>
        <p:txBody>
          <a:bodyPr/>
          <a:lstStyle>
            <a:lvl1pPr>
              <a:defRPr>
                <a:latin typeface="+mj-lt"/>
              </a:defRPr>
            </a:lvl1pPr>
          </a:lstStyle>
          <a:p>
            <a:pPr algn="l"/>
            <a:endParaRPr lang="nl-BE" dirty="0"/>
          </a:p>
        </p:txBody>
      </p:sp>
    </p:spTree>
    <p:extLst>
      <p:ext uri="{BB962C8B-B14F-4D97-AF65-F5344CB8AC3E}">
        <p14:creationId xmlns:p14="http://schemas.microsoft.com/office/powerpoint/2010/main" val="4147486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SLIDE (logo TM - ENG) + ondertite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jdelijke aanduiding voor tekst 2">
            <a:extLst>
              <a:ext uri="{FF2B5EF4-FFF2-40B4-BE49-F238E27FC236}">
                <a16:creationId xmlns:a16="http://schemas.microsoft.com/office/drawing/2014/main" id="{70FC3E42-D88F-423A-8700-8709059C7F22}"/>
              </a:ext>
            </a:extLst>
          </p:cNvPr>
          <p:cNvSpPr>
            <a:spLocks noGrp="1"/>
          </p:cNvSpPr>
          <p:nvPr>
            <p:ph type="body" idx="1" hasCustomPrompt="1"/>
          </p:nvPr>
        </p:nvSpPr>
        <p:spPr>
          <a:xfrm>
            <a:off x="0" y="3895153"/>
            <a:ext cx="12193200" cy="1093285"/>
          </a:xfrm>
        </p:spPr>
        <p:txBody>
          <a:bodyPr lIns="3780000" tIns="360000" rIns="3780000" bIns="360000">
            <a:spAutoFit/>
          </a:bodyPr>
          <a:lstStyle>
            <a:lvl1pPr marL="0" indent="0" algn="ctr">
              <a:lnSpc>
                <a:spcPct val="110000"/>
              </a:lnSpc>
              <a:buNone/>
              <a:defRPr sz="2100" cap="all" baseline="0">
                <a:solidFill>
                  <a:schemeClr val="bg1"/>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sp>
        <p:nvSpPr>
          <p:cNvPr id="16" name="Titel 1">
            <a:extLst>
              <a:ext uri="{FF2B5EF4-FFF2-40B4-BE49-F238E27FC236}">
                <a16:creationId xmlns:a16="http://schemas.microsoft.com/office/drawing/2014/main" id="{F9117F13-491C-49B1-8A86-804DB469012A}"/>
              </a:ext>
            </a:extLst>
          </p:cNvPr>
          <p:cNvSpPr>
            <a:spLocks noGrp="1"/>
          </p:cNvSpPr>
          <p:nvPr>
            <p:ph type="title" hasCustomPrompt="1"/>
          </p:nvPr>
        </p:nvSpPr>
        <p:spPr>
          <a:xfrm>
            <a:off x="0" y="1382490"/>
            <a:ext cx="12192000" cy="2512663"/>
          </a:xfrm>
        </p:spPr>
        <p:txBody>
          <a:bodyPr lIns="2880000" tIns="360000" rIns="2880000" bIns="360000" anchor="b" anchorCtr="0">
            <a:normAutofit/>
          </a:bodyPr>
          <a:lstStyle>
            <a:lvl1pPr algn="ctr">
              <a:lnSpc>
                <a:spcPct val="90000"/>
              </a:lnSpc>
              <a:defRPr sz="4800" b="0">
                <a:solidFill>
                  <a:schemeClr val="bg1"/>
                </a:solidFill>
                <a:latin typeface="Poppins Thin" panose="00000300000000000000" pitchFamily="2" charset="0"/>
                <a:cs typeface="Poppins Thin" panose="00000300000000000000" pitchFamily="2" charset="0"/>
              </a:defRPr>
            </a:lvl1pPr>
          </a:lstStyle>
          <a:p>
            <a:r>
              <a:rPr lang="nl-NL" dirty="0"/>
              <a:t>Klik om titel toe te voegen</a:t>
            </a:r>
            <a:endParaRPr lang="nl-BE" dirty="0"/>
          </a:p>
        </p:txBody>
      </p:sp>
      <p:cxnSp>
        <p:nvCxnSpPr>
          <p:cNvPr id="17" name="Rechte verbindingslijn 16">
            <a:extLst>
              <a:ext uri="{FF2B5EF4-FFF2-40B4-BE49-F238E27FC236}">
                <a16:creationId xmlns:a16="http://schemas.microsoft.com/office/drawing/2014/main" id="{48CC6BA2-FB13-4E2E-AE23-9437591CAC03}"/>
              </a:ext>
            </a:extLst>
          </p:cNvPr>
          <p:cNvCxnSpPr>
            <a:cxnSpLocks/>
          </p:cNvCxnSpPr>
          <p:nvPr/>
        </p:nvCxnSpPr>
        <p:spPr>
          <a:xfrm>
            <a:off x="5376000" y="3895153"/>
            <a:ext cx="1440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Tijdelijke aanduiding voor voettekst 30">
            <a:extLst>
              <a:ext uri="{FF2B5EF4-FFF2-40B4-BE49-F238E27FC236}">
                <a16:creationId xmlns:a16="http://schemas.microsoft.com/office/drawing/2014/main" id="{4DF3213D-4079-48DF-80F5-E3EE61590DE0}"/>
              </a:ext>
            </a:extLst>
          </p:cNvPr>
          <p:cNvSpPr>
            <a:spLocks noGrp="1"/>
          </p:cNvSpPr>
          <p:nvPr>
            <p:ph type="ftr" sz="quarter" idx="11"/>
          </p:nvPr>
        </p:nvSpPr>
        <p:spPr>
          <a:xfrm>
            <a:off x="4296000" y="6475084"/>
            <a:ext cx="3600000" cy="234000"/>
          </a:xfrm>
          <a:solidFill>
            <a:schemeClr val="bg1">
              <a:lumMod val="95000"/>
              <a:alpha val="35000"/>
            </a:schemeClr>
          </a:solidFill>
        </p:spPr>
        <p:txBody>
          <a:bodyPr/>
          <a:lstStyle>
            <a:lvl1pPr>
              <a:defRPr>
                <a:solidFill>
                  <a:schemeClr val="bg1">
                    <a:lumMod val="95000"/>
                  </a:schemeClr>
                </a:solidFill>
              </a:defRPr>
            </a:lvl1pPr>
          </a:lstStyle>
          <a:p>
            <a:endParaRPr lang="en-US"/>
          </a:p>
        </p:txBody>
      </p:sp>
      <p:sp>
        <p:nvSpPr>
          <p:cNvPr id="35" name="Tijdelijke aanduiding voor datum 29">
            <a:extLst>
              <a:ext uri="{FF2B5EF4-FFF2-40B4-BE49-F238E27FC236}">
                <a16:creationId xmlns:a16="http://schemas.microsoft.com/office/drawing/2014/main" id="{579D1B10-DC5A-4201-9186-96A112925916}"/>
              </a:ext>
            </a:extLst>
          </p:cNvPr>
          <p:cNvSpPr>
            <a:spLocks noGrp="1"/>
          </p:cNvSpPr>
          <p:nvPr>
            <p:ph type="dt" sz="half" idx="10"/>
          </p:nvPr>
        </p:nvSpPr>
        <p:spPr>
          <a:xfrm>
            <a:off x="540000" y="6509899"/>
            <a:ext cx="1047998" cy="164370"/>
          </a:xfrm>
          <a:solidFill>
            <a:schemeClr val="bg1">
              <a:lumMod val="95000"/>
              <a:alpha val="35000"/>
            </a:schemeClr>
          </a:solidFill>
        </p:spPr>
        <p:txBody>
          <a:bodyPr lIns="180000" rIns="180000"/>
          <a:lstStyle>
            <a:lvl1pPr>
              <a:defRPr>
                <a:solidFill>
                  <a:schemeClr val="bg1">
                    <a:lumMod val="95000"/>
                  </a:schemeClr>
                </a:solidFill>
              </a:defRPr>
            </a:lvl1pPr>
          </a:lstStyle>
          <a:p>
            <a:fld id="{1DDB90C8-4F2B-48C1-90CA-5E0E52642EF4}" type="datetimeFigureOut">
              <a:rPr lang="en-US" smtClean="0"/>
              <a:t>3/1/2024</a:t>
            </a:fld>
            <a:endParaRPr lang="en-US"/>
          </a:p>
        </p:txBody>
      </p:sp>
      <p:sp>
        <p:nvSpPr>
          <p:cNvPr id="38" name="Tijdelijke aanduiding voor dianummer 31">
            <a:extLst>
              <a:ext uri="{FF2B5EF4-FFF2-40B4-BE49-F238E27FC236}">
                <a16:creationId xmlns:a16="http://schemas.microsoft.com/office/drawing/2014/main" id="{B93F2C7D-3A60-4D59-A3D9-E84F6EDAA842}"/>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67209C33-484D-4350-BDE5-DF7C7B6EE39E}" type="slidenum">
              <a:rPr lang="en-US" smtClean="0"/>
              <a:t>‹#›</a:t>
            </a:fld>
            <a:endParaRPr lang="en-US"/>
          </a:p>
        </p:txBody>
      </p:sp>
      <p:pic>
        <p:nvPicPr>
          <p:cNvPr id="9" name="Afbeelding 8">
            <a:extLst>
              <a:ext uri="{FF2B5EF4-FFF2-40B4-BE49-F238E27FC236}">
                <a16:creationId xmlns:a16="http://schemas.microsoft.com/office/drawing/2014/main" id="{A5E6A275-309F-4BC9-903A-F81D742F4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052" y="450000"/>
            <a:ext cx="3029896" cy="676800"/>
          </a:xfrm>
          <a:prstGeom prst="rect">
            <a:avLst/>
          </a:prstGeom>
        </p:spPr>
      </p:pic>
    </p:spTree>
    <p:extLst>
      <p:ext uri="{BB962C8B-B14F-4D97-AF65-F5344CB8AC3E}">
        <p14:creationId xmlns:p14="http://schemas.microsoft.com/office/powerpoint/2010/main" val="840712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SLIDE">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a:extLst>
              <a:ext uri="{FF2B5EF4-FFF2-40B4-BE49-F238E27FC236}">
                <a16:creationId xmlns:a16="http://schemas.microsoft.com/office/drawing/2014/main" id="{AB1339B5-674F-45AD-8FD9-1A5E45068B3B}"/>
              </a:ext>
            </a:extLst>
          </p:cNvPr>
          <p:cNvSpPr/>
          <p:nvPr/>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1DDB90C8-4F2B-48C1-90CA-5E0E52642EF4}" type="datetimeFigureOut">
              <a:rPr lang="en-US" smtClean="0"/>
              <a:t>3/1/2024</a:t>
            </a:fld>
            <a:endParaRPr lang="en-US"/>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endParaRPr lang="en-US"/>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67209C33-484D-4350-BDE5-DF7C7B6EE39E}" type="slidenum">
              <a:rPr lang="en-US" smtClean="0"/>
              <a:t>‹#›</a:t>
            </a:fld>
            <a:endParaRPr lang="en-US"/>
          </a:p>
        </p:txBody>
      </p:sp>
    </p:spTree>
    <p:extLst>
      <p:ext uri="{BB962C8B-B14F-4D97-AF65-F5344CB8AC3E}">
        <p14:creationId xmlns:p14="http://schemas.microsoft.com/office/powerpoint/2010/main" val="3647154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ELSLIDE + ondertitel">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endParaRPr lang="en-US"/>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1DDB90C8-4F2B-48C1-90CA-5E0E52642EF4}" type="datetimeFigureOut">
              <a:rPr lang="en-US" smtClean="0"/>
              <a:t>3/1/2024</a:t>
            </a:fld>
            <a:endParaRPr lang="en-US"/>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67209C33-484D-4350-BDE5-DF7C7B6EE39E}" type="slidenum">
              <a:rPr lang="en-US" smtClean="0"/>
              <a:t>‹#›</a:t>
            </a:fld>
            <a:endParaRPr lang="en-US"/>
          </a:p>
        </p:txBody>
      </p:sp>
    </p:spTree>
    <p:extLst>
      <p:ext uri="{BB962C8B-B14F-4D97-AF65-F5344CB8AC3E}">
        <p14:creationId xmlns:p14="http://schemas.microsoft.com/office/powerpoint/2010/main" val="1621863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ELSLIDE + foto">
    <p:spTree>
      <p:nvGrpSpPr>
        <p:cNvPr id="1" name=""/>
        <p:cNvGrpSpPr/>
        <p:nvPr/>
      </p:nvGrpSpPr>
      <p:grpSpPr>
        <a:xfrm>
          <a:off x="0" y="0"/>
          <a:ext cx="0" cy="0"/>
          <a:chOff x="0" y="0"/>
          <a:chExt cx="0" cy="0"/>
        </a:xfrm>
      </p:grpSpPr>
      <p:sp>
        <p:nvSpPr>
          <p:cNvPr id="18" name="Rechthoek 17">
            <a:extLst>
              <a:ext uri="{FF2B5EF4-FFF2-40B4-BE49-F238E27FC236}">
                <a16:creationId xmlns:a16="http://schemas.microsoft.com/office/drawing/2014/main" id="{1ADDFC3E-69C3-4585-9FBF-BDA549387F84}"/>
              </a:ext>
            </a:extLst>
          </p:cNvPr>
          <p:cNvSpPr>
            <a:spLocks/>
          </p:cNvSpPr>
          <p:nvPr/>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19" name="Rechthoek 18">
            <a:extLst>
              <a:ext uri="{FF2B5EF4-FFF2-40B4-BE49-F238E27FC236}">
                <a16:creationId xmlns:a16="http://schemas.microsoft.com/office/drawing/2014/main" id="{AB1339B5-674F-45AD-8FD9-1A5E45068B3B}"/>
              </a:ext>
            </a:extLst>
          </p:cNvPr>
          <p:cNvSpPr/>
          <p:nvPr/>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1702799"/>
            <a:ext cx="5220000" cy="3442234"/>
          </a:xfrm>
        </p:spPr>
        <p:txBody>
          <a:bodyPr wrap="square" lIns="540000" tIns="540000" rIns="540000" bIns="540000" anchor="ctr"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1" name="Tijdelijke aanduiding voor datum 29">
            <a:extLst>
              <a:ext uri="{FF2B5EF4-FFF2-40B4-BE49-F238E27FC236}">
                <a16:creationId xmlns:a16="http://schemas.microsoft.com/office/drawing/2014/main" id="{D4CB39B0-4BFE-47E7-A595-BBD18FC248CD}"/>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1DDB90C8-4F2B-48C1-90CA-5E0E52642EF4}" type="datetimeFigureOut">
              <a:rPr lang="en-US" smtClean="0"/>
              <a:t>3/1/2024</a:t>
            </a:fld>
            <a:endParaRPr lang="en-US"/>
          </a:p>
        </p:txBody>
      </p:sp>
      <p:sp>
        <p:nvSpPr>
          <p:cNvPr id="12" name="Tijdelijke aanduiding voor voettekst 30">
            <a:extLst>
              <a:ext uri="{FF2B5EF4-FFF2-40B4-BE49-F238E27FC236}">
                <a16:creationId xmlns:a16="http://schemas.microsoft.com/office/drawing/2014/main" id="{E1865272-C9C7-49B3-8E6E-7D14F59F9D4E}"/>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endParaRPr lang="en-US"/>
          </a:p>
        </p:txBody>
      </p:sp>
      <p:cxnSp>
        <p:nvCxnSpPr>
          <p:cNvPr id="14" name="Rechte verbindingslijn 13">
            <a:extLst>
              <a:ext uri="{FF2B5EF4-FFF2-40B4-BE49-F238E27FC236}">
                <a16:creationId xmlns:a16="http://schemas.microsoft.com/office/drawing/2014/main" id="{D9BC315A-B933-4444-B53A-83A06A27874C}"/>
              </a:ext>
            </a:extLst>
          </p:cNvPr>
          <p:cNvCxnSpPr>
            <a:cxnSpLocks/>
          </p:cNvCxnSpPr>
          <p:nvPr/>
        </p:nvCxnSpPr>
        <p:spPr>
          <a:xfrm>
            <a:off x="1890000" y="51552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cxnSp>
        <p:nvCxnSpPr>
          <p:cNvPr id="13" name="Rechte verbindingslijn 12">
            <a:extLst>
              <a:ext uri="{FF2B5EF4-FFF2-40B4-BE49-F238E27FC236}">
                <a16:creationId xmlns:a16="http://schemas.microsoft.com/office/drawing/2014/main" id="{9CB6C92E-1209-4861-A1E3-7BA2D062F756}"/>
              </a:ext>
            </a:extLst>
          </p:cNvPr>
          <p:cNvCxnSpPr>
            <a:cxnSpLocks/>
          </p:cNvCxnSpPr>
          <p:nvPr/>
        </p:nvCxnSpPr>
        <p:spPr>
          <a:xfrm>
            <a:off x="1890000" y="1702800"/>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6" name="Tijdelijke aanduiding voor dianummer 31">
            <a:extLst>
              <a:ext uri="{FF2B5EF4-FFF2-40B4-BE49-F238E27FC236}">
                <a16:creationId xmlns:a16="http://schemas.microsoft.com/office/drawing/2014/main" id="{9C2A9732-02C1-449F-A0EA-77DCD5F863FA}"/>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67209C33-484D-4350-BDE5-DF7C7B6EE39E}" type="slidenum">
              <a:rPr lang="en-US" smtClean="0"/>
              <a:t>‹#›</a:t>
            </a:fld>
            <a:endParaRPr lang="en-US"/>
          </a:p>
        </p:txBody>
      </p:sp>
    </p:spTree>
    <p:extLst>
      <p:ext uri="{BB962C8B-B14F-4D97-AF65-F5344CB8AC3E}">
        <p14:creationId xmlns:p14="http://schemas.microsoft.com/office/powerpoint/2010/main" val="2729735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ELSLIDE + ondertitel + fot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AB1339B5-674F-45AD-8FD9-1A5E45068B3B}"/>
              </a:ext>
            </a:extLst>
          </p:cNvPr>
          <p:cNvSpPr/>
          <p:nvPr/>
        </p:nvSpPr>
        <p:spPr>
          <a:xfrm>
            <a:off x="5220000" y="0"/>
            <a:ext cx="876000"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solidFill>
                <a:srgbClr val="F04C25"/>
              </a:solidFill>
            </a:endParaRPr>
          </a:p>
        </p:txBody>
      </p:sp>
      <p:sp>
        <p:nvSpPr>
          <p:cNvPr id="18" name="Rechthoek 17">
            <a:extLst>
              <a:ext uri="{FF2B5EF4-FFF2-40B4-BE49-F238E27FC236}">
                <a16:creationId xmlns:a16="http://schemas.microsoft.com/office/drawing/2014/main" id="{1ADDFC3E-69C3-4585-9FBF-BDA549387F84}"/>
              </a:ext>
            </a:extLst>
          </p:cNvPr>
          <p:cNvSpPr>
            <a:spLocks/>
          </p:cNvSpPr>
          <p:nvPr/>
        </p:nvSpPr>
        <p:spPr>
          <a:xfrm>
            <a:off x="6096000" y="0"/>
            <a:ext cx="6096000" cy="6858000"/>
          </a:xfrm>
          <a:prstGeom prst="rect">
            <a:avLst/>
          </a:prstGeom>
          <a:blipFill>
            <a:blip r:embed="rId2">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rgbClr val="F04C25"/>
              </a:solidFill>
            </a:endParaRPr>
          </a:p>
        </p:txBody>
      </p:sp>
      <p:sp>
        <p:nvSpPr>
          <p:cNvPr id="10" name="Tijdelijke aanduiding voor afbeelding 9">
            <a:extLst>
              <a:ext uri="{FF2B5EF4-FFF2-40B4-BE49-F238E27FC236}">
                <a16:creationId xmlns:a16="http://schemas.microsoft.com/office/drawing/2014/main" id="{C8730493-CC86-42BC-A08F-47942E738B51}"/>
              </a:ext>
            </a:extLst>
          </p:cNvPr>
          <p:cNvSpPr>
            <a:spLocks noGrp="1" noChangeAspect="1"/>
          </p:cNvSpPr>
          <p:nvPr>
            <p:ph type="pic" sz="quarter" idx="13" hasCustomPrompt="1"/>
          </p:nvPr>
        </p:nvSpPr>
        <p:spPr>
          <a:xfrm>
            <a:off x="5220000" y="0"/>
            <a:ext cx="6972000" cy="6858000"/>
          </a:xfrm>
        </p:spPr>
        <p:txBody>
          <a:bodyPr lIns="864000" tIns="720000" rIns="0" bIns="0" anchor="t" anchorCtr="0">
            <a:normAutofit/>
          </a:bodyPr>
          <a:lstStyle>
            <a:lvl1pPr marL="0" indent="0" algn="ctr">
              <a:lnSpc>
                <a:spcPct val="100000"/>
              </a:lnSpc>
              <a:spcBef>
                <a:spcPts val="0"/>
              </a:spcBef>
              <a:buNone/>
              <a:defRPr sz="1800">
                <a:solidFill>
                  <a:schemeClr val="tx1"/>
                </a:solidFill>
                <a:latin typeface="Nunito" panose="00000500000000000000" pitchFamily="2" charset="0"/>
              </a:defRPr>
            </a:lvl1pPr>
          </a:lstStyle>
          <a:p>
            <a:r>
              <a:rPr lang="nl-BE" dirty="0"/>
              <a:t>Klik (op pictogram)</a:t>
            </a:r>
            <a:br>
              <a:rPr lang="nl-BE" dirty="0"/>
            </a:br>
            <a:r>
              <a:rPr lang="nl-BE" dirty="0"/>
              <a:t>om foto toe te voegen</a:t>
            </a:r>
          </a:p>
        </p:txBody>
      </p:sp>
      <p:sp>
        <p:nvSpPr>
          <p:cNvPr id="2" name="Titel 1">
            <a:extLst>
              <a:ext uri="{FF2B5EF4-FFF2-40B4-BE49-F238E27FC236}">
                <a16:creationId xmlns:a16="http://schemas.microsoft.com/office/drawing/2014/main" id="{DC7628DC-1373-43BF-A732-9591A91070A4}"/>
              </a:ext>
            </a:extLst>
          </p:cNvPr>
          <p:cNvSpPr>
            <a:spLocks noGrp="1"/>
          </p:cNvSpPr>
          <p:nvPr>
            <p:ph type="ctrTitle" hasCustomPrompt="1"/>
          </p:nvPr>
        </p:nvSpPr>
        <p:spPr>
          <a:xfrm>
            <a:off x="0" y="829889"/>
            <a:ext cx="5220000" cy="3106800"/>
          </a:xfrm>
        </p:spPr>
        <p:txBody>
          <a:bodyPr wrap="square" lIns="540000" tIns="540000" rIns="540000" bIns="360000" anchor="b" anchorCtr="0">
            <a:normAutofit/>
          </a:bodyPr>
          <a:lstStyle>
            <a:lvl1pPr algn="ctr">
              <a:lnSpc>
                <a:spcPct val="90000"/>
              </a:lnSpc>
              <a:defRPr sz="4800">
                <a:solidFill>
                  <a:srgbClr val="F04C25"/>
                </a:solidFill>
                <a:latin typeface="Poppins Thin" panose="00000300000000000000" pitchFamily="2" charset="0"/>
                <a:cs typeface="Poppins Thin" panose="00000300000000000000" pitchFamily="2" charset="0"/>
              </a:defRPr>
            </a:lvl1pPr>
          </a:lstStyle>
          <a:p>
            <a:r>
              <a:rPr lang="nl-NL" dirty="0"/>
              <a:t>Klik om </a:t>
            </a:r>
            <a:br>
              <a:rPr lang="nl-NL" dirty="0"/>
            </a:br>
            <a:r>
              <a:rPr lang="nl-NL" dirty="0"/>
              <a:t>titel toe te voegen</a:t>
            </a:r>
            <a:endParaRPr lang="nl-BE" dirty="0"/>
          </a:p>
        </p:txBody>
      </p:sp>
      <p:sp>
        <p:nvSpPr>
          <p:cNvPr id="13" name="Tijdelijke aanduiding voor tekst 2">
            <a:extLst>
              <a:ext uri="{FF2B5EF4-FFF2-40B4-BE49-F238E27FC236}">
                <a16:creationId xmlns:a16="http://schemas.microsoft.com/office/drawing/2014/main" id="{43CA8820-C50B-4511-8EC5-06840453D2CF}"/>
              </a:ext>
            </a:extLst>
          </p:cNvPr>
          <p:cNvSpPr>
            <a:spLocks noGrp="1"/>
          </p:cNvSpPr>
          <p:nvPr>
            <p:ph type="body" idx="1" hasCustomPrompt="1"/>
          </p:nvPr>
        </p:nvSpPr>
        <p:spPr>
          <a:xfrm>
            <a:off x="0" y="3936689"/>
            <a:ext cx="5220000" cy="1662842"/>
          </a:xfrm>
        </p:spPr>
        <p:txBody>
          <a:bodyPr lIns="1080000" tIns="360000" rIns="1080000" bIns="540000">
            <a:spAutoFit/>
          </a:bodyPr>
          <a:lstStyle>
            <a:lvl1pPr marL="0" indent="0" algn="ctr">
              <a:lnSpc>
                <a:spcPct val="110000"/>
              </a:lnSpc>
              <a:buNone/>
              <a:defRPr sz="2100" cap="all" baseline="0">
                <a:solidFill>
                  <a:srgbClr val="F04C25"/>
                </a:solidFill>
                <a:latin typeface="Poppins Thin" panose="00000300000000000000" pitchFamily="2" charset="0"/>
                <a:cs typeface="Poppins Thin" panose="000003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dirty="0"/>
              <a:t>Klik om ondertitel toe te voegen</a:t>
            </a:r>
          </a:p>
        </p:txBody>
      </p:sp>
      <p:cxnSp>
        <p:nvCxnSpPr>
          <p:cNvPr id="14" name="Rechte verbindingslijn 13">
            <a:extLst>
              <a:ext uri="{FF2B5EF4-FFF2-40B4-BE49-F238E27FC236}">
                <a16:creationId xmlns:a16="http://schemas.microsoft.com/office/drawing/2014/main" id="{6696AECB-DFC4-4C5A-B794-9E42F139F91F}"/>
              </a:ext>
            </a:extLst>
          </p:cNvPr>
          <p:cNvCxnSpPr>
            <a:cxnSpLocks/>
          </p:cNvCxnSpPr>
          <p:nvPr/>
        </p:nvCxnSpPr>
        <p:spPr>
          <a:xfrm>
            <a:off x="1890000" y="3936689"/>
            <a:ext cx="1440000" cy="0"/>
          </a:xfrm>
          <a:prstGeom prst="line">
            <a:avLst/>
          </a:prstGeom>
          <a:ln w="6350">
            <a:solidFill>
              <a:srgbClr val="F04C25"/>
            </a:solidFill>
          </a:ln>
        </p:spPr>
        <p:style>
          <a:lnRef idx="1">
            <a:schemeClr val="accent1"/>
          </a:lnRef>
          <a:fillRef idx="0">
            <a:schemeClr val="accent1"/>
          </a:fillRef>
          <a:effectRef idx="0">
            <a:schemeClr val="accent1"/>
          </a:effectRef>
          <a:fontRef idx="minor">
            <a:schemeClr val="tx1"/>
          </a:fontRef>
        </p:style>
      </p:cxnSp>
      <p:sp>
        <p:nvSpPr>
          <p:cNvPr id="28" name="Tijdelijke aanduiding voor voettekst 30">
            <a:extLst>
              <a:ext uri="{FF2B5EF4-FFF2-40B4-BE49-F238E27FC236}">
                <a16:creationId xmlns:a16="http://schemas.microsoft.com/office/drawing/2014/main" id="{6BCD34E2-F56C-4037-AD27-4957EE01A849}"/>
              </a:ext>
            </a:extLst>
          </p:cNvPr>
          <p:cNvSpPr>
            <a:spLocks noGrp="1"/>
          </p:cNvSpPr>
          <p:nvPr>
            <p:ph type="ftr" sz="quarter" idx="11"/>
          </p:nvPr>
        </p:nvSpPr>
        <p:spPr>
          <a:xfrm>
            <a:off x="4296000" y="6475084"/>
            <a:ext cx="3600000" cy="234000"/>
          </a:xfrm>
          <a:solidFill>
            <a:srgbClr val="F04C25">
              <a:alpha val="65000"/>
            </a:srgbClr>
          </a:solidFill>
        </p:spPr>
        <p:txBody>
          <a:bodyPr/>
          <a:lstStyle>
            <a:lvl1pPr>
              <a:defRPr>
                <a:solidFill>
                  <a:schemeClr val="bg1">
                    <a:lumMod val="95000"/>
                  </a:schemeClr>
                </a:solidFill>
              </a:defRPr>
            </a:lvl1pPr>
          </a:lstStyle>
          <a:p>
            <a:endParaRPr lang="en-US"/>
          </a:p>
        </p:txBody>
      </p:sp>
      <p:sp>
        <p:nvSpPr>
          <p:cNvPr id="30" name="Tijdelijke aanduiding voor datum 29">
            <a:extLst>
              <a:ext uri="{FF2B5EF4-FFF2-40B4-BE49-F238E27FC236}">
                <a16:creationId xmlns:a16="http://schemas.microsoft.com/office/drawing/2014/main" id="{B5CDAB1E-1679-4193-BEFD-8F7EA4AC6869}"/>
              </a:ext>
            </a:extLst>
          </p:cNvPr>
          <p:cNvSpPr>
            <a:spLocks noGrp="1"/>
          </p:cNvSpPr>
          <p:nvPr>
            <p:ph type="dt" sz="half" idx="10"/>
          </p:nvPr>
        </p:nvSpPr>
        <p:spPr>
          <a:xfrm>
            <a:off x="540000" y="6509899"/>
            <a:ext cx="977466" cy="164370"/>
          </a:xfrm>
          <a:solidFill>
            <a:srgbClr val="F04C25">
              <a:alpha val="65000"/>
            </a:srgbClr>
          </a:solidFill>
        </p:spPr>
        <p:txBody>
          <a:bodyPr lIns="180000" rIns="180000">
            <a:noAutofit/>
          </a:bodyPr>
          <a:lstStyle>
            <a:lvl1pPr>
              <a:defRPr>
                <a:solidFill>
                  <a:schemeClr val="bg1">
                    <a:lumMod val="95000"/>
                  </a:schemeClr>
                </a:solidFill>
              </a:defRPr>
            </a:lvl1pPr>
          </a:lstStyle>
          <a:p>
            <a:fld id="{1DDB90C8-4F2B-48C1-90CA-5E0E52642EF4}" type="datetimeFigureOut">
              <a:rPr lang="en-US" smtClean="0"/>
              <a:t>3/1/2024</a:t>
            </a:fld>
            <a:endParaRPr lang="en-US"/>
          </a:p>
        </p:txBody>
      </p:sp>
      <p:sp>
        <p:nvSpPr>
          <p:cNvPr id="33" name="Tijdelijke aanduiding voor dianummer 31">
            <a:extLst>
              <a:ext uri="{FF2B5EF4-FFF2-40B4-BE49-F238E27FC236}">
                <a16:creationId xmlns:a16="http://schemas.microsoft.com/office/drawing/2014/main" id="{0A905A85-E044-419B-9CAC-5D6D0B822FA0}"/>
              </a:ext>
            </a:extLst>
          </p:cNvPr>
          <p:cNvSpPr>
            <a:spLocks noGrp="1"/>
          </p:cNvSpPr>
          <p:nvPr>
            <p:ph type="sldNum" sz="quarter" idx="12"/>
          </p:nvPr>
        </p:nvSpPr>
        <p:spPr>
          <a:xfrm flipH="1">
            <a:off x="11364000" y="6030000"/>
            <a:ext cx="828000" cy="828000"/>
          </a:xfrm>
          <a:prstGeom prst="rtTriangle">
            <a:avLst/>
          </a:prstGeom>
          <a:solidFill>
            <a:schemeClr val="bg1">
              <a:lumMod val="95000"/>
              <a:alpha val="35000"/>
            </a:schemeClr>
          </a:solidFill>
          <a:ln w="19050">
            <a:noFill/>
          </a:ln>
        </p:spPr>
        <p:txBody>
          <a:bodyPr/>
          <a:lstStyle>
            <a:lvl1pPr>
              <a:defRPr>
                <a:solidFill>
                  <a:schemeClr val="bg1"/>
                </a:solidFill>
              </a:defRPr>
            </a:lvl1pPr>
          </a:lstStyle>
          <a:p>
            <a:fld id="{67209C33-484D-4350-BDE5-DF7C7B6EE39E}" type="slidenum">
              <a:rPr lang="en-US" smtClean="0"/>
              <a:t>‹#›</a:t>
            </a:fld>
            <a:endParaRPr lang="en-US"/>
          </a:p>
        </p:txBody>
      </p:sp>
    </p:spTree>
    <p:extLst>
      <p:ext uri="{BB962C8B-B14F-4D97-AF65-F5344CB8AC3E}">
        <p14:creationId xmlns:p14="http://schemas.microsoft.com/office/powerpoint/2010/main" val="588442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EKSTSLIDE (modern) | Titel + tekst">
    <p:spTree>
      <p:nvGrpSpPr>
        <p:cNvPr id="1" name=""/>
        <p:cNvGrpSpPr/>
        <p:nvPr/>
      </p:nvGrpSpPr>
      <p:grpSpPr>
        <a:xfrm>
          <a:off x="0" y="0"/>
          <a:ext cx="0" cy="0"/>
          <a:chOff x="0" y="0"/>
          <a:chExt cx="0" cy="0"/>
        </a:xfrm>
      </p:grpSpPr>
      <p:sp>
        <p:nvSpPr>
          <p:cNvPr id="7" name="Tijdelijke aanduiding voor tekst 3">
            <a:extLst>
              <a:ext uri="{FF2B5EF4-FFF2-40B4-BE49-F238E27FC236}">
                <a16:creationId xmlns:a16="http://schemas.microsoft.com/office/drawing/2014/main" id="{BD258B1A-3DA0-4129-87C8-BB944FC312E7}"/>
              </a:ext>
            </a:extLst>
          </p:cNvPr>
          <p:cNvSpPr>
            <a:spLocks noGrp="1"/>
          </p:cNvSpPr>
          <p:nvPr>
            <p:ph type="body" sz="quarter" idx="13" hasCustomPrompt="1"/>
          </p:nvPr>
        </p:nvSpPr>
        <p:spPr>
          <a:xfrm>
            <a:off x="720000" y="899999"/>
            <a:ext cx="10753200" cy="5436833"/>
          </a:xfrm>
          <a:solidFill>
            <a:schemeClr val="bg1">
              <a:lumMod val="95000"/>
            </a:schemeClr>
          </a:solidFill>
        </p:spPr>
        <p:txBody>
          <a:bodyPr lIns="540000" tIns="1080000" rIns="540000" bIns="540000" anchor="t" anchorCtr="0"/>
          <a:lstStyle>
            <a:lvl1pPr>
              <a:defRPr>
                <a:latin typeface="Nunito Light" panose="00000400000000000000" pitchFamily="2" charset="0"/>
              </a:defRPr>
            </a:lvl1pPr>
            <a:lvl2pPr>
              <a:defRPr>
                <a:latin typeface="Nunito Light" panose="00000400000000000000" pitchFamily="2" charset="0"/>
              </a:defRPr>
            </a:lvl2pPr>
            <a:lvl3pPr>
              <a:defRPr>
                <a:latin typeface="Nunito Light" panose="00000400000000000000" pitchFamily="2" charset="0"/>
              </a:defRPr>
            </a:lvl3pPr>
            <a:lvl4pPr>
              <a:defRPr sz="2100">
                <a:latin typeface="Nunito Light" panose="00000400000000000000" pitchFamily="2" charset="0"/>
              </a:defRPr>
            </a:lvl4pPr>
            <a:lvl5pPr>
              <a:defRPr sz="1600">
                <a:latin typeface="Nunito Light" panose="00000400000000000000" pitchFamily="2" charset="0"/>
              </a:defRPr>
            </a:lvl5pPr>
          </a:lstStyle>
          <a:p>
            <a:pPr lvl="0"/>
            <a:r>
              <a:rPr lang="nl-NL" dirty="0"/>
              <a:t>Klik om tekst toe te voegen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12" name="Tijdelijke aanduiding voor datum 11">
            <a:extLst>
              <a:ext uri="{FF2B5EF4-FFF2-40B4-BE49-F238E27FC236}">
                <a16:creationId xmlns:a16="http://schemas.microsoft.com/office/drawing/2014/main" id="{1DBB631F-8BAA-4B79-909C-DA7004EE512D}"/>
              </a:ext>
            </a:extLst>
          </p:cNvPr>
          <p:cNvSpPr>
            <a:spLocks noGrp="1"/>
          </p:cNvSpPr>
          <p:nvPr>
            <p:ph type="dt" sz="half" idx="22"/>
          </p:nvPr>
        </p:nvSpPr>
        <p:spPr/>
        <p:txBody>
          <a:bodyPr/>
          <a:lstStyle/>
          <a:p>
            <a:fld id="{1DDB90C8-4F2B-48C1-90CA-5E0E52642EF4}" type="datetimeFigureOut">
              <a:rPr lang="en-US" smtClean="0"/>
              <a:t>3/1/2024</a:t>
            </a:fld>
            <a:endParaRPr lang="en-US"/>
          </a:p>
        </p:txBody>
      </p:sp>
      <p:sp>
        <p:nvSpPr>
          <p:cNvPr id="13" name="Tijdelijke aanduiding voor voettekst 12">
            <a:extLst>
              <a:ext uri="{FF2B5EF4-FFF2-40B4-BE49-F238E27FC236}">
                <a16:creationId xmlns:a16="http://schemas.microsoft.com/office/drawing/2014/main" id="{38191E7D-D53A-4C99-A032-21A039B997BB}"/>
              </a:ext>
            </a:extLst>
          </p:cNvPr>
          <p:cNvSpPr>
            <a:spLocks noGrp="1"/>
          </p:cNvSpPr>
          <p:nvPr>
            <p:ph type="ftr" sz="quarter" idx="23"/>
          </p:nvPr>
        </p:nvSpPr>
        <p:spPr/>
        <p:txBody>
          <a:bodyPr/>
          <a:lstStyle/>
          <a:p>
            <a:endParaRPr lang="en-US"/>
          </a:p>
        </p:txBody>
      </p:sp>
      <p:sp>
        <p:nvSpPr>
          <p:cNvPr id="16" name="Tijdelijke aanduiding voor dianummer 15">
            <a:extLst>
              <a:ext uri="{FF2B5EF4-FFF2-40B4-BE49-F238E27FC236}">
                <a16:creationId xmlns:a16="http://schemas.microsoft.com/office/drawing/2014/main" id="{A0E33986-99E9-4456-975D-E42DCBB0A927}"/>
              </a:ext>
            </a:extLst>
          </p:cNvPr>
          <p:cNvSpPr>
            <a:spLocks noGrp="1"/>
          </p:cNvSpPr>
          <p:nvPr>
            <p:ph type="sldNum" sz="quarter" idx="24"/>
          </p:nvPr>
        </p:nvSpPr>
        <p:spPr/>
        <p:txBody>
          <a:bodyPr/>
          <a:lstStyle/>
          <a:p>
            <a:fld id="{67209C33-484D-4350-BDE5-DF7C7B6EE39E}" type="slidenum">
              <a:rPr lang="en-US" smtClean="0"/>
              <a:t>‹#›</a:t>
            </a:fld>
            <a:endParaRPr lang="en-US"/>
          </a:p>
        </p:txBody>
      </p:sp>
      <p:sp>
        <p:nvSpPr>
          <p:cNvPr id="2" name="Titel 1">
            <a:extLst>
              <a:ext uri="{FF2B5EF4-FFF2-40B4-BE49-F238E27FC236}">
                <a16:creationId xmlns:a16="http://schemas.microsoft.com/office/drawing/2014/main" id="{1E7892D4-1A0A-483F-BB20-AF913FC3C4A0}"/>
              </a:ext>
            </a:extLst>
          </p:cNvPr>
          <p:cNvSpPr>
            <a:spLocks noGrp="1"/>
          </p:cNvSpPr>
          <p:nvPr>
            <p:ph type="title" hasCustomPrompt="1"/>
          </p:nvPr>
        </p:nvSpPr>
        <p:spPr>
          <a:xfrm>
            <a:off x="718800" y="594000"/>
            <a:ext cx="7560000" cy="447302"/>
          </a:xfrm>
          <a:noFill/>
        </p:spPr>
        <p:txBody>
          <a:bodyPr wrap="square" lIns="360000" tIns="0" rIns="360000" bIns="0" anchor="t" anchorCtr="0">
            <a:spAutoFit/>
          </a:bodyPr>
          <a:lstStyle>
            <a:lvl1pPr>
              <a:defRPr sz="4800" baseline="10000">
                <a:solidFill>
                  <a:schemeClr val="bg1"/>
                </a:solidFill>
                <a:highlight>
                  <a:srgbClr val="F04C25"/>
                </a:highlight>
              </a:defRPr>
            </a:lvl1pPr>
          </a:lstStyle>
          <a:p>
            <a:r>
              <a:rPr lang="nl-NL" dirty="0"/>
              <a:t>Klik om titel toe te voegen</a:t>
            </a:r>
            <a:endParaRPr lang="nl-BE" dirty="0"/>
          </a:p>
        </p:txBody>
      </p:sp>
    </p:spTree>
    <p:extLst>
      <p:ext uri="{BB962C8B-B14F-4D97-AF65-F5344CB8AC3E}">
        <p14:creationId xmlns:p14="http://schemas.microsoft.com/office/powerpoint/2010/main" val="97813759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7BC6E4B0-3779-482B-B7B2-26FD28EDAC40}"/>
              </a:ext>
            </a:extLst>
          </p:cNvPr>
          <p:cNvSpPr>
            <a:spLocks noGrp="1"/>
          </p:cNvSpPr>
          <p:nvPr>
            <p:ph type="title"/>
          </p:nvPr>
        </p:nvSpPr>
        <p:spPr>
          <a:xfrm>
            <a:off x="0" y="365125"/>
            <a:ext cx="12192000" cy="1325563"/>
          </a:xfrm>
          <a:prstGeom prst="rect">
            <a:avLst/>
          </a:prstGeom>
        </p:spPr>
        <p:txBody>
          <a:bodyPr vert="horz" lIns="720000" tIns="45720" rIns="720000" bIns="45720" rtlCol="0" anchor="ctr">
            <a:normAutofit/>
          </a:bodyPr>
          <a:lstStyle/>
          <a:p>
            <a:r>
              <a:rPr lang="nl-NL" dirty="0"/>
              <a:t>Klik om stijl te bewerken</a:t>
            </a:r>
            <a:endParaRPr lang="nl-BE" dirty="0"/>
          </a:p>
        </p:txBody>
      </p:sp>
      <p:sp>
        <p:nvSpPr>
          <p:cNvPr id="3" name="Tijdelijke aanduiding voor tekst 2">
            <a:extLst>
              <a:ext uri="{FF2B5EF4-FFF2-40B4-BE49-F238E27FC236}">
                <a16:creationId xmlns:a16="http://schemas.microsoft.com/office/drawing/2014/main" id="{FB0247AF-425B-4C8D-B176-94A6D872C349}"/>
              </a:ext>
            </a:extLst>
          </p:cNvPr>
          <p:cNvSpPr>
            <a:spLocks noGrp="1"/>
          </p:cNvSpPr>
          <p:nvPr>
            <p:ph type="body" idx="1"/>
          </p:nvPr>
        </p:nvSpPr>
        <p:spPr>
          <a:xfrm>
            <a:off x="-1" y="1825625"/>
            <a:ext cx="12191999" cy="3769632"/>
          </a:xfrm>
          <a:prstGeom prst="rect">
            <a:avLst/>
          </a:prstGeom>
        </p:spPr>
        <p:txBody>
          <a:bodyPr vert="horz" lIns="720000" tIns="45720" rIns="720000" bIns="45720" rtlCol="0">
            <a:norm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
        <p:nvSpPr>
          <p:cNvPr id="4" name="Tijdelijke aanduiding voor datum 3">
            <a:extLst>
              <a:ext uri="{FF2B5EF4-FFF2-40B4-BE49-F238E27FC236}">
                <a16:creationId xmlns:a16="http://schemas.microsoft.com/office/drawing/2014/main" id="{45217886-ACB3-4AAD-A73F-2232DD2F4963}"/>
              </a:ext>
            </a:extLst>
          </p:cNvPr>
          <p:cNvSpPr>
            <a:spLocks noGrp="1"/>
          </p:cNvSpPr>
          <p:nvPr>
            <p:ph type="dt" sz="half" idx="2"/>
          </p:nvPr>
        </p:nvSpPr>
        <p:spPr>
          <a:xfrm>
            <a:off x="540000" y="6509899"/>
            <a:ext cx="977465" cy="164370"/>
          </a:xfrm>
          <a:prstGeom prst="rect">
            <a:avLst/>
          </a:prstGeom>
          <a:noFill/>
        </p:spPr>
        <p:txBody>
          <a:bodyPr vert="horz" wrap="none" lIns="180000" tIns="18000" rIns="180000" bIns="0" rtlCol="0" anchor="ctr" anchorCtr="0">
            <a:noAutofit/>
          </a:bodyPr>
          <a:lstStyle>
            <a:lvl1pPr algn="ctr">
              <a:defRPr sz="950" spc="50" baseline="0">
                <a:solidFill>
                  <a:srgbClr val="969696"/>
                </a:solidFill>
                <a:latin typeface="+mj-lt"/>
              </a:defRPr>
            </a:lvl1pPr>
          </a:lstStyle>
          <a:p>
            <a:fld id="{1DDB90C8-4F2B-48C1-90CA-5E0E52642EF4}" type="datetimeFigureOut">
              <a:rPr lang="en-US" smtClean="0"/>
              <a:t>3/1/2024</a:t>
            </a:fld>
            <a:endParaRPr lang="en-US"/>
          </a:p>
        </p:txBody>
      </p:sp>
      <p:sp>
        <p:nvSpPr>
          <p:cNvPr id="5" name="Tijdelijke aanduiding voor voettekst 4">
            <a:extLst>
              <a:ext uri="{FF2B5EF4-FFF2-40B4-BE49-F238E27FC236}">
                <a16:creationId xmlns:a16="http://schemas.microsoft.com/office/drawing/2014/main" id="{3127686B-E27C-4FC9-B284-1185D433DA03}"/>
              </a:ext>
            </a:extLst>
          </p:cNvPr>
          <p:cNvSpPr>
            <a:spLocks noGrp="1"/>
          </p:cNvSpPr>
          <p:nvPr>
            <p:ph type="ftr" sz="quarter" idx="3"/>
          </p:nvPr>
        </p:nvSpPr>
        <p:spPr>
          <a:xfrm>
            <a:off x="4296000" y="6475084"/>
            <a:ext cx="3600000" cy="234000"/>
          </a:xfrm>
          <a:prstGeom prst="rect">
            <a:avLst/>
          </a:prstGeom>
          <a:noFill/>
        </p:spPr>
        <p:txBody>
          <a:bodyPr vert="horz" wrap="none" lIns="108000" tIns="18000" rIns="108000" bIns="0" rtlCol="0" anchor="ctr" anchorCtr="0">
            <a:normAutofit/>
          </a:bodyPr>
          <a:lstStyle>
            <a:lvl1pPr algn="ctr">
              <a:defRPr sz="950" cap="all" spc="10" baseline="0">
                <a:solidFill>
                  <a:srgbClr val="969696"/>
                </a:solidFill>
                <a:latin typeface="+mj-lt"/>
              </a:defRPr>
            </a:lvl1pPr>
          </a:lstStyle>
          <a:p>
            <a:endParaRPr lang="en-US"/>
          </a:p>
        </p:txBody>
      </p:sp>
      <p:sp>
        <p:nvSpPr>
          <p:cNvPr id="11" name="Tijdelijke aanduiding voor dianummer 5">
            <a:extLst>
              <a:ext uri="{FF2B5EF4-FFF2-40B4-BE49-F238E27FC236}">
                <a16:creationId xmlns:a16="http://schemas.microsoft.com/office/drawing/2014/main" id="{23B437C9-873E-486F-B7A9-1823BA032797}"/>
              </a:ext>
            </a:extLst>
          </p:cNvPr>
          <p:cNvSpPr>
            <a:spLocks noGrp="1"/>
          </p:cNvSpPr>
          <p:nvPr>
            <p:ph type="sldNum" sz="quarter" idx="4"/>
          </p:nvPr>
        </p:nvSpPr>
        <p:spPr>
          <a:xfrm flipH="1">
            <a:off x="11364000" y="6030000"/>
            <a:ext cx="828000" cy="828000"/>
          </a:xfrm>
          <a:prstGeom prst="rtTriangle">
            <a:avLst/>
          </a:prstGeom>
          <a:solidFill>
            <a:srgbClr val="009CAB"/>
          </a:solidFill>
          <a:ln w="22860">
            <a:noFill/>
          </a:ln>
        </p:spPr>
        <p:txBody>
          <a:bodyPr wrap="none" lIns="0" tIns="0" rIns="0" bIns="108000" anchor="b" anchorCtr="0">
            <a:noAutofit/>
          </a:bodyPr>
          <a:lstStyle>
            <a:lvl1pPr algn="ctr">
              <a:defRPr sz="1200" spc="20" baseline="0">
                <a:solidFill>
                  <a:schemeClr val="bg1"/>
                </a:solidFill>
                <a:latin typeface="Poppins Light" panose="00000400000000000000" pitchFamily="2" charset="0"/>
                <a:cs typeface="Poppins Light" panose="00000400000000000000" pitchFamily="2" charset="0"/>
              </a:defRPr>
            </a:lvl1pPr>
          </a:lstStyle>
          <a:p>
            <a:fld id="{67209C33-484D-4350-BDE5-DF7C7B6EE39E}" type="slidenum">
              <a:rPr lang="en-US" smtClean="0"/>
              <a:t>‹#›</a:t>
            </a:fld>
            <a:endParaRPr lang="en-US"/>
          </a:p>
        </p:txBody>
      </p:sp>
    </p:spTree>
    <p:extLst>
      <p:ext uri="{BB962C8B-B14F-4D97-AF65-F5344CB8AC3E}">
        <p14:creationId xmlns:p14="http://schemas.microsoft.com/office/powerpoint/2010/main" val="241335608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xStyles>
    <p:titleStyle>
      <a:lvl1pPr algn="l" defTabSz="914400" rtl="0" eaLnBrk="1" latinLnBrk="0" hangingPunct="1">
        <a:lnSpc>
          <a:spcPct val="90000"/>
        </a:lnSpc>
        <a:spcBef>
          <a:spcPct val="0"/>
        </a:spcBef>
        <a:buNone/>
        <a:defRPr sz="4400" kern="1200">
          <a:solidFill>
            <a:srgbClr val="3C3C3C"/>
          </a:solidFill>
          <a:latin typeface="Poppins ExtraLight" panose="00000300000000000000" pitchFamily="2" charset="0"/>
          <a:ea typeface="+mj-ea"/>
          <a:cs typeface="Poppins ExtraLight" panose="00000300000000000000" pitchFamily="2" charset="0"/>
        </a:defRPr>
      </a:lvl1pPr>
    </p:titleStyle>
    <p:bodyStyle>
      <a:lvl1pPr marL="0" indent="0" algn="l" defTabSz="914400" rtl="0" eaLnBrk="1" latinLnBrk="0" hangingPunct="1">
        <a:lnSpc>
          <a:spcPct val="90000"/>
        </a:lnSpc>
        <a:spcBef>
          <a:spcPts val="0"/>
        </a:spcBef>
        <a:spcAft>
          <a:spcPts val="0"/>
        </a:spcAft>
        <a:buClr>
          <a:srgbClr val="F04C25"/>
        </a:buClr>
        <a:buSzPct val="75000"/>
        <a:buFont typeface="Wingdings" panose="05000000000000000000" pitchFamily="2" charset="2"/>
        <a:buNone/>
        <a:defRPr sz="2800" kern="1200">
          <a:solidFill>
            <a:srgbClr val="3C3C3C"/>
          </a:solidFill>
          <a:latin typeface="Nunito ExtraLight" panose="00000300000000000000" pitchFamily="2" charset="0"/>
          <a:ea typeface="+mn-ea"/>
          <a:cs typeface="+mn-cs"/>
        </a:defRPr>
      </a:lvl1pPr>
      <a:lvl2pPr marL="360000" indent="-360000" algn="l" defTabSz="914400" rtl="0" eaLnBrk="1" latinLnBrk="0" hangingPunct="1">
        <a:lnSpc>
          <a:spcPct val="90000"/>
        </a:lnSpc>
        <a:spcBef>
          <a:spcPts val="200"/>
        </a:spcBef>
        <a:spcAft>
          <a:spcPts val="200"/>
        </a:spcAft>
        <a:buClr>
          <a:srgbClr val="F04C25"/>
        </a:buClr>
        <a:buSzPct val="75000"/>
        <a:buFont typeface="Wingdings" panose="05000000000000000000" pitchFamily="2" charset="2"/>
        <a:buChar char="æ"/>
        <a:defRPr sz="2800" kern="1200">
          <a:solidFill>
            <a:srgbClr val="3C3C3C"/>
          </a:solidFill>
          <a:latin typeface="Nunito ExtraLight" panose="00000300000000000000" pitchFamily="2" charset="0"/>
          <a:ea typeface="+mn-ea"/>
          <a:cs typeface="+mn-cs"/>
        </a:defRPr>
      </a:lvl2pPr>
      <a:lvl3pPr marL="720000" indent="-360000" algn="l" defTabSz="914400" rtl="0" eaLnBrk="1" latinLnBrk="0" hangingPunct="1">
        <a:lnSpc>
          <a:spcPct val="90000"/>
        </a:lnSpc>
        <a:spcBef>
          <a:spcPts val="200"/>
        </a:spcBef>
        <a:spcAft>
          <a:spcPts val="200"/>
        </a:spcAft>
        <a:buClr>
          <a:srgbClr val="F04C25"/>
        </a:buClr>
        <a:buSzPct val="70000"/>
        <a:buFont typeface="Wingdings" panose="05000000000000000000" pitchFamily="2" charset="2"/>
        <a:buChar char=""/>
        <a:defRPr sz="2800" kern="1200">
          <a:solidFill>
            <a:srgbClr val="3C3C3C"/>
          </a:solidFill>
          <a:latin typeface="Nunito ExtraLight" panose="00000300000000000000" pitchFamily="2" charset="0"/>
          <a:ea typeface="+mn-ea"/>
          <a:cs typeface="+mn-cs"/>
        </a:defRPr>
      </a:lvl3pPr>
      <a:lvl4pPr marL="1044000" indent="-324000" algn="l" defTabSz="914400" rtl="0" eaLnBrk="1" latinLnBrk="0" hangingPunct="1">
        <a:lnSpc>
          <a:spcPct val="90000"/>
        </a:lnSpc>
        <a:spcBef>
          <a:spcPts val="200"/>
        </a:spcBef>
        <a:spcAft>
          <a:spcPts val="200"/>
        </a:spcAft>
        <a:buClr>
          <a:srgbClr val="3C3C3C"/>
        </a:buClr>
        <a:buFont typeface="Nunito" panose="00000500000000000000" pitchFamily="2" charset="0"/>
        <a:buChar char="‐"/>
        <a:defRPr sz="2100" i="0" u="none" kern="1200">
          <a:solidFill>
            <a:srgbClr val="3C3C3C"/>
          </a:solidFill>
          <a:latin typeface="Nunito Light" panose="00000400000000000000" pitchFamily="2" charset="0"/>
          <a:ea typeface="+mn-ea"/>
          <a:cs typeface="+mn-cs"/>
        </a:defRPr>
      </a:lvl4pPr>
      <a:lvl5pPr marL="1224000" indent="-180000" algn="l" defTabSz="914400" rtl="0" eaLnBrk="1" latinLnBrk="0" hangingPunct="1">
        <a:lnSpc>
          <a:spcPct val="90000"/>
        </a:lnSpc>
        <a:spcBef>
          <a:spcPts val="300"/>
        </a:spcBef>
        <a:spcAft>
          <a:spcPts val="100"/>
        </a:spcAft>
        <a:buClr>
          <a:srgbClr val="3C3C3C"/>
        </a:buClr>
        <a:buSzPct val="120000"/>
        <a:buFont typeface="Nunito" panose="00000500000000000000" pitchFamily="2" charset="0"/>
        <a:buChar char="›"/>
        <a:defRPr sz="1700" kern="1200">
          <a:solidFill>
            <a:srgbClr val="3C3C3C"/>
          </a:solidFill>
          <a:latin typeface="Nunito Light" panose="000004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19.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emf"/><Relationship Id="rId1" Type="http://schemas.openxmlformats.org/officeDocument/2006/relationships/slideLayout" Target="../slideLayouts/slideLayout19.xml"/><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emf"/><Relationship Id="rId1" Type="http://schemas.openxmlformats.org/officeDocument/2006/relationships/slideLayout" Target="../slideLayouts/slideLayout19.xml"/><Relationship Id="rId4" Type="http://schemas.openxmlformats.org/officeDocument/2006/relationships/image" Target="../media/image39.gif"/></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42.png"/><Relationship Id="rId2" Type="http://schemas.openxmlformats.org/officeDocument/2006/relationships/video" Target="https://www.youtube.com/embed/hx_bgoTF7bs?feature=oembed" TargetMode="External"/><Relationship Id="rId1" Type="http://schemas.openxmlformats.org/officeDocument/2006/relationships/video" Target="https://www.youtube.com/embed/_il7PrOUmrA?feature=oembed" TargetMode="Externa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notesSlide" Target="../notesSlides/notesSlide4.xml"/></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51.jpeg"/><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video" Target="https://www.youtube.com/embed/-P28LKWTzrI?feature=oembed" TargetMode="External"/><Relationship Id="rId5" Type="http://schemas.openxmlformats.org/officeDocument/2006/relationships/image" Target="../media/image53.jpe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9.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60.emf"/><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63.png"/><Relationship Id="rId4" Type="http://schemas.openxmlformats.org/officeDocument/2006/relationships/image" Target="../media/image62.emf"/></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23483-99D2-4745-BACA-D525F993B695}"/>
              </a:ext>
            </a:extLst>
          </p:cNvPr>
          <p:cNvSpPr>
            <a:spLocks noGrp="1"/>
          </p:cNvSpPr>
          <p:nvPr>
            <p:ph type="body" idx="1"/>
          </p:nvPr>
        </p:nvSpPr>
        <p:spPr/>
        <p:txBody>
          <a:bodyPr/>
          <a:lstStyle/>
          <a:p>
            <a:r>
              <a:rPr lang="nl-BE" dirty="0" err="1"/>
              <a:t>Concepts</a:t>
            </a:r>
            <a:endParaRPr lang="nl-BE" dirty="0"/>
          </a:p>
        </p:txBody>
      </p:sp>
      <p:sp>
        <p:nvSpPr>
          <p:cNvPr id="3" name="Title 2">
            <a:extLst>
              <a:ext uri="{FF2B5EF4-FFF2-40B4-BE49-F238E27FC236}">
                <a16:creationId xmlns:a16="http://schemas.microsoft.com/office/drawing/2014/main" id="{FC1A7DCA-AF91-4240-956C-C3E620DB1CB8}"/>
              </a:ext>
            </a:extLst>
          </p:cNvPr>
          <p:cNvSpPr>
            <a:spLocks noGrp="1"/>
          </p:cNvSpPr>
          <p:nvPr>
            <p:ph type="title"/>
          </p:nvPr>
        </p:nvSpPr>
        <p:spPr/>
        <p:txBody>
          <a:bodyPr/>
          <a:lstStyle/>
          <a:p>
            <a:r>
              <a:rPr lang="nl-BE" dirty="0"/>
              <a:t>AI - Discovery</a:t>
            </a:r>
          </a:p>
        </p:txBody>
      </p:sp>
    </p:spTree>
    <p:extLst>
      <p:ext uri="{BB962C8B-B14F-4D97-AF65-F5344CB8AC3E}">
        <p14:creationId xmlns:p14="http://schemas.microsoft.com/office/powerpoint/2010/main" val="1248352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Understanding Recursion with Factorial and an English Ruler Drawing. | by  Adesiji Blessing | Analytics Vidhya | Medium">
            <a:extLst>
              <a:ext uri="{FF2B5EF4-FFF2-40B4-BE49-F238E27FC236}">
                <a16:creationId xmlns:a16="http://schemas.microsoft.com/office/drawing/2014/main" id="{A3905043-BD46-4FB5-AD94-31AB61D756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368" t="5888" r="8421" b="7768"/>
          <a:stretch/>
        </p:blipFill>
        <p:spPr bwMode="auto">
          <a:xfrm>
            <a:off x="8739963" y="1684012"/>
            <a:ext cx="3100841" cy="254352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5A8ABA1C-DFB9-4941-80DA-E0462DA87B3B}"/>
              </a:ext>
            </a:extLst>
          </p:cNvPr>
          <p:cNvSpPr>
            <a:spLocks noGrp="1"/>
          </p:cNvSpPr>
          <p:nvPr>
            <p:ph type="body" sz="quarter" idx="13"/>
          </p:nvPr>
        </p:nvSpPr>
        <p:spPr>
          <a:xfrm>
            <a:off x="3778997" y="3689284"/>
            <a:ext cx="7609366" cy="2015761"/>
          </a:xfrm>
        </p:spPr>
        <p:txBody>
          <a:bodyPr/>
          <a:lstStyle/>
          <a:p>
            <a:r>
              <a:rPr lang="en-US" dirty="0"/>
              <a:t>DFS, BFS, Dijkstra, A*; Minimax,…</a:t>
            </a:r>
          </a:p>
        </p:txBody>
      </p:sp>
      <p:sp>
        <p:nvSpPr>
          <p:cNvPr id="3" name="Title 2">
            <a:extLst>
              <a:ext uri="{FF2B5EF4-FFF2-40B4-BE49-F238E27FC236}">
                <a16:creationId xmlns:a16="http://schemas.microsoft.com/office/drawing/2014/main" id="{3AEBC483-0FF2-4689-A710-A28212DC3B6D}"/>
              </a:ext>
            </a:extLst>
          </p:cNvPr>
          <p:cNvSpPr>
            <a:spLocks noGrp="1"/>
          </p:cNvSpPr>
          <p:nvPr>
            <p:ph type="title"/>
          </p:nvPr>
        </p:nvSpPr>
        <p:spPr/>
        <p:txBody>
          <a:bodyPr/>
          <a:lstStyle/>
          <a:p>
            <a:r>
              <a:rPr lang="en-US" dirty="0"/>
              <a:t>Artificial Intelligence: Games &amp; Graph Search</a:t>
            </a:r>
          </a:p>
        </p:txBody>
      </p:sp>
      <p:sp>
        <p:nvSpPr>
          <p:cNvPr id="4" name="Text Placeholder 3">
            <a:extLst>
              <a:ext uri="{FF2B5EF4-FFF2-40B4-BE49-F238E27FC236}">
                <a16:creationId xmlns:a16="http://schemas.microsoft.com/office/drawing/2014/main" id="{A4048A9F-65C9-458A-9750-4B573E832BA6}"/>
              </a:ext>
            </a:extLst>
          </p:cNvPr>
          <p:cNvSpPr>
            <a:spLocks noGrp="1"/>
          </p:cNvSpPr>
          <p:nvPr>
            <p:ph type="body" sz="quarter" idx="17"/>
          </p:nvPr>
        </p:nvSpPr>
        <p:spPr>
          <a:xfrm>
            <a:off x="0" y="0"/>
            <a:ext cx="2164774" cy="581542"/>
          </a:xfrm>
        </p:spPr>
        <p:txBody>
          <a:bodyPr/>
          <a:lstStyle/>
          <a:p>
            <a:r>
              <a:rPr lang="en-US" dirty="0"/>
              <a:t>Discovery</a:t>
            </a:r>
          </a:p>
        </p:txBody>
      </p:sp>
      <p:pic>
        <p:nvPicPr>
          <p:cNvPr id="6" name="Picture 2" descr="Image result for war games would you like to play a game | Neon signs, War,  Image">
            <a:extLst>
              <a:ext uri="{FF2B5EF4-FFF2-40B4-BE49-F238E27FC236}">
                <a16:creationId xmlns:a16="http://schemas.microsoft.com/office/drawing/2014/main" id="{1E0FE199-3789-4CCD-80B0-B66BD5C17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880" y="1862125"/>
            <a:ext cx="3522000" cy="19459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03D748-6819-446E-830C-83B0FE4F3B72}"/>
              </a:ext>
            </a:extLst>
          </p:cNvPr>
          <p:cNvPicPr>
            <a:picLocks noChangeAspect="1"/>
          </p:cNvPicPr>
          <p:nvPr/>
        </p:nvPicPr>
        <p:blipFill rotWithShape="1">
          <a:blip r:embed="rId4"/>
          <a:srcRect l="7686" t="7219" r="1365" b="16634"/>
          <a:stretch/>
        </p:blipFill>
        <p:spPr>
          <a:xfrm>
            <a:off x="5229713" y="1762828"/>
            <a:ext cx="2326968" cy="1926456"/>
          </a:xfrm>
          <a:prstGeom prst="rect">
            <a:avLst/>
          </a:prstGeom>
        </p:spPr>
      </p:pic>
      <p:pic>
        <p:nvPicPr>
          <p:cNvPr id="8" name="Content Placeholder 6">
            <a:extLst>
              <a:ext uri="{FF2B5EF4-FFF2-40B4-BE49-F238E27FC236}">
                <a16:creationId xmlns:a16="http://schemas.microsoft.com/office/drawing/2014/main" id="{94D63C02-DCA8-4277-8F10-240E79840B03}"/>
              </a:ext>
            </a:extLst>
          </p:cNvPr>
          <p:cNvPicPr>
            <a:picLocks noChangeAspect="1"/>
          </p:cNvPicPr>
          <p:nvPr/>
        </p:nvPicPr>
        <p:blipFill>
          <a:blip r:embed="rId5"/>
          <a:stretch>
            <a:fillRect/>
          </a:stretch>
        </p:blipFill>
        <p:spPr>
          <a:xfrm>
            <a:off x="351196" y="4411626"/>
            <a:ext cx="4074267" cy="2283287"/>
          </a:xfrm>
          <a:prstGeom prst="rect">
            <a:avLst/>
          </a:prstGeom>
        </p:spPr>
      </p:pic>
      <p:pic>
        <p:nvPicPr>
          <p:cNvPr id="9" name="Picture 2" descr="How to solve the last mile logistics conundrum? | by Schuman Zhang |  Towards Data Science">
            <a:extLst>
              <a:ext uri="{FF2B5EF4-FFF2-40B4-BE49-F238E27FC236}">
                <a16:creationId xmlns:a16="http://schemas.microsoft.com/office/drawing/2014/main" id="{B4D2C6C4-3915-4C4D-B0F9-C67F96C8768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32350" y="4643764"/>
            <a:ext cx="4438137" cy="21225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ostgreSQL Graph Search Practices - 10 Billion-Scale Graph with Millisecond  Response - Alibaba Cloud Community">
            <a:extLst>
              <a:ext uri="{FF2B5EF4-FFF2-40B4-BE49-F238E27FC236}">
                <a16:creationId xmlns:a16="http://schemas.microsoft.com/office/drawing/2014/main" id="{15AC32CA-7DDE-4DC9-AC47-5D31B827A4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7374" y="5098528"/>
            <a:ext cx="2714625"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105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1C02BA-6312-4F3B-AD09-6CBCF006E883}"/>
              </a:ext>
            </a:extLst>
          </p:cNvPr>
          <p:cNvPicPr>
            <a:picLocks noChangeAspect="1"/>
          </p:cNvPicPr>
          <p:nvPr/>
        </p:nvPicPr>
        <p:blipFill>
          <a:blip r:embed="rId2"/>
          <a:stretch>
            <a:fillRect/>
          </a:stretch>
        </p:blipFill>
        <p:spPr>
          <a:xfrm>
            <a:off x="3951725" y="1886333"/>
            <a:ext cx="8240275" cy="4696480"/>
          </a:xfrm>
          <a:prstGeom prst="rect">
            <a:avLst/>
          </a:prstGeom>
        </p:spPr>
      </p:pic>
      <p:sp>
        <p:nvSpPr>
          <p:cNvPr id="2" name="Text Placeholder 1">
            <a:extLst>
              <a:ext uri="{FF2B5EF4-FFF2-40B4-BE49-F238E27FC236}">
                <a16:creationId xmlns:a16="http://schemas.microsoft.com/office/drawing/2014/main" id="{6E8D437D-0595-4C7C-9A20-D85780CCA736}"/>
              </a:ext>
            </a:extLst>
          </p:cNvPr>
          <p:cNvSpPr>
            <a:spLocks noGrp="1"/>
          </p:cNvSpPr>
          <p:nvPr>
            <p:ph type="body" sz="quarter" idx="13"/>
          </p:nvPr>
        </p:nvSpPr>
        <p:spPr>
          <a:xfrm>
            <a:off x="-65929" y="3842778"/>
            <a:ext cx="12191999" cy="3015222"/>
          </a:xfrm>
        </p:spPr>
        <p:txBody>
          <a:bodyPr/>
          <a:lstStyle/>
          <a:p>
            <a:r>
              <a:rPr lang="en-US" dirty="0"/>
              <a:t>Facts, Rules </a:t>
            </a:r>
          </a:p>
          <a:p>
            <a:r>
              <a:rPr lang="en-US" dirty="0"/>
              <a:t>Prolog</a:t>
            </a:r>
          </a:p>
          <a:p>
            <a:r>
              <a:rPr lang="en-US" dirty="0"/>
              <a:t>‘model’, build by facts &amp; rules </a:t>
            </a:r>
          </a:p>
        </p:txBody>
      </p:sp>
      <p:sp>
        <p:nvSpPr>
          <p:cNvPr id="3" name="Title 2">
            <a:extLst>
              <a:ext uri="{FF2B5EF4-FFF2-40B4-BE49-F238E27FC236}">
                <a16:creationId xmlns:a16="http://schemas.microsoft.com/office/drawing/2014/main" id="{EE7DCB97-7243-45BF-9A4E-9B30F09E72F4}"/>
              </a:ext>
            </a:extLst>
          </p:cNvPr>
          <p:cNvSpPr>
            <a:spLocks noGrp="1"/>
          </p:cNvSpPr>
          <p:nvPr>
            <p:ph type="title"/>
          </p:nvPr>
        </p:nvSpPr>
        <p:spPr/>
        <p:txBody>
          <a:bodyPr/>
          <a:lstStyle/>
          <a:p>
            <a:r>
              <a:rPr lang="en-US" dirty="0"/>
              <a:t>Artificial Intelligence: Expert Systems</a:t>
            </a:r>
          </a:p>
        </p:txBody>
      </p:sp>
      <p:sp>
        <p:nvSpPr>
          <p:cNvPr id="4" name="Text Placeholder 3">
            <a:extLst>
              <a:ext uri="{FF2B5EF4-FFF2-40B4-BE49-F238E27FC236}">
                <a16:creationId xmlns:a16="http://schemas.microsoft.com/office/drawing/2014/main" id="{567D6636-2CE6-48EF-AD5F-9DD3361E64D3}"/>
              </a:ext>
            </a:extLst>
          </p:cNvPr>
          <p:cNvSpPr>
            <a:spLocks noGrp="1"/>
          </p:cNvSpPr>
          <p:nvPr>
            <p:ph type="body" sz="quarter" idx="17"/>
          </p:nvPr>
        </p:nvSpPr>
        <p:spPr>
          <a:xfrm>
            <a:off x="0" y="0"/>
            <a:ext cx="2164774" cy="581542"/>
          </a:xfrm>
        </p:spPr>
        <p:txBody>
          <a:bodyPr/>
          <a:lstStyle/>
          <a:p>
            <a:r>
              <a:rPr lang="en-US" dirty="0"/>
              <a:t>Discovery</a:t>
            </a:r>
          </a:p>
        </p:txBody>
      </p:sp>
    </p:spTree>
    <p:extLst>
      <p:ext uri="{BB962C8B-B14F-4D97-AF65-F5344CB8AC3E}">
        <p14:creationId xmlns:p14="http://schemas.microsoft.com/office/powerpoint/2010/main" val="3486549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A2B9-7D2A-4F91-BBD6-F8173161D451}"/>
              </a:ext>
            </a:extLst>
          </p:cNvPr>
          <p:cNvSpPr>
            <a:spLocks noGrp="1"/>
          </p:cNvSpPr>
          <p:nvPr>
            <p:ph type="ctrTitle"/>
          </p:nvPr>
        </p:nvSpPr>
        <p:spPr/>
        <p:txBody>
          <a:bodyPr/>
          <a:lstStyle/>
          <a:p>
            <a:r>
              <a:rPr lang="en-US" dirty="0"/>
              <a:t>Domain of Machine Learning</a:t>
            </a:r>
          </a:p>
        </p:txBody>
      </p:sp>
      <p:pic>
        <p:nvPicPr>
          <p:cNvPr id="11266" name="Picture 2" descr="Machine learning: uitleg en voorbeelden van Machine Learning - Divtag">
            <a:extLst>
              <a:ext uri="{FF2B5EF4-FFF2-40B4-BE49-F238E27FC236}">
                <a16:creationId xmlns:a16="http://schemas.microsoft.com/office/drawing/2014/main" id="{6F1A0881-58AC-4924-82CD-DB40F70D3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2195" y="2660299"/>
            <a:ext cx="5703983" cy="153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553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99E732B-9284-4030-B965-EE0CBC07F44D}"/>
              </a:ext>
            </a:extLst>
          </p:cNvPr>
          <p:cNvSpPr>
            <a:spLocks noGrp="1"/>
          </p:cNvSpPr>
          <p:nvPr>
            <p:ph type="title"/>
          </p:nvPr>
        </p:nvSpPr>
        <p:spPr/>
        <p:txBody>
          <a:bodyPr/>
          <a:lstStyle/>
          <a:p>
            <a:r>
              <a:rPr lang="en-US" dirty="0"/>
              <a:t>Machine Learning = Data Driven, Learning</a:t>
            </a:r>
          </a:p>
        </p:txBody>
      </p:sp>
      <p:sp>
        <p:nvSpPr>
          <p:cNvPr id="4" name="Text Placeholder 3">
            <a:extLst>
              <a:ext uri="{FF2B5EF4-FFF2-40B4-BE49-F238E27FC236}">
                <a16:creationId xmlns:a16="http://schemas.microsoft.com/office/drawing/2014/main" id="{0B59D2C6-8B77-4AB1-9B9B-112AA0A3E1D3}"/>
              </a:ext>
            </a:extLst>
          </p:cNvPr>
          <p:cNvSpPr>
            <a:spLocks noGrp="1"/>
          </p:cNvSpPr>
          <p:nvPr>
            <p:ph type="body" sz="quarter" idx="17"/>
          </p:nvPr>
        </p:nvSpPr>
        <p:spPr>
          <a:xfrm>
            <a:off x="0" y="0"/>
            <a:ext cx="2164774" cy="581542"/>
          </a:xfrm>
        </p:spPr>
        <p:txBody>
          <a:bodyPr/>
          <a:lstStyle/>
          <a:p>
            <a:r>
              <a:rPr lang="en-US" dirty="0"/>
              <a:t>Discovery</a:t>
            </a:r>
          </a:p>
        </p:txBody>
      </p:sp>
      <p:pic>
        <p:nvPicPr>
          <p:cNvPr id="5" name="Google Shape;72;p16">
            <a:extLst>
              <a:ext uri="{FF2B5EF4-FFF2-40B4-BE49-F238E27FC236}">
                <a16:creationId xmlns:a16="http://schemas.microsoft.com/office/drawing/2014/main" id="{58F91927-0A80-448F-93D9-00C4E128B560}"/>
              </a:ext>
            </a:extLst>
          </p:cNvPr>
          <p:cNvPicPr preferRelativeResize="0">
            <a:picLocks/>
          </p:cNvPicPr>
          <p:nvPr/>
        </p:nvPicPr>
        <p:blipFill rotWithShape="1">
          <a:blip r:embed="rId2">
            <a:alphaModFix/>
          </a:blip>
          <a:srcRect b="9272"/>
          <a:stretch/>
        </p:blipFill>
        <p:spPr>
          <a:xfrm>
            <a:off x="583960" y="1720365"/>
            <a:ext cx="5372100" cy="2436999"/>
          </a:xfrm>
          <a:prstGeom prst="rect">
            <a:avLst/>
          </a:prstGeom>
          <a:noFill/>
          <a:ln>
            <a:noFill/>
          </a:ln>
        </p:spPr>
      </p:pic>
      <p:pic>
        <p:nvPicPr>
          <p:cNvPr id="6" name="Google Shape;78;p17">
            <a:extLst>
              <a:ext uri="{FF2B5EF4-FFF2-40B4-BE49-F238E27FC236}">
                <a16:creationId xmlns:a16="http://schemas.microsoft.com/office/drawing/2014/main" id="{1CC2430B-C393-4E80-BC37-7977B3F61132}"/>
              </a:ext>
            </a:extLst>
          </p:cNvPr>
          <p:cNvPicPr preferRelativeResize="0"/>
          <p:nvPr/>
        </p:nvPicPr>
        <p:blipFill>
          <a:blip r:embed="rId3">
            <a:alphaModFix/>
          </a:blip>
          <a:stretch>
            <a:fillRect/>
          </a:stretch>
        </p:blipFill>
        <p:spPr>
          <a:xfrm>
            <a:off x="6672742" y="2254788"/>
            <a:ext cx="4911856" cy="1368152"/>
          </a:xfrm>
          <a:prstGeom prst="rect">
            <a:avLst/>
          </a:prstGeom>
          <a:noFill/>
          <a:ln>
            <a:noFill/>
          </a:ln>
        </p:spPr>
      </p:pic>
      <p:pic>
        <p:nvPicPr>
          <p:cNvPr id="7" name="Picture 2" descr="What is Supervised Learning? | neurospace">
            <a:extLst>
              <a:ext uri="{FF2B5EF4-FFF2-40B4-BE49-F238E27FC236}">
                <a16:creationId xmlns:a16="http://schemas.microsoft.com/office/drawing/2014/main" id="{53827212-8F7D-49D8-A264-5730DAC40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042" y="4426927"/>
            <a:ext cx="4974218" cy="23077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770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E1069-750B-454A-9A04-429A9B5AED82}"/>
              </a:ext>
            </a:extLst>
          </p:cNvPr>
          <p:cNvSpPr>
            <a:spLocks noGrp="1"/>
          </p:cNvSpPr>
          <p:nvPr>
            <p:ph type="title"/>
          </p:nvPr>
        </p:nvSpPr>
        <p:spPr/>
        <p:txBody>
          <a:bodyPr/>
          <a:lstStyle/>
          <a:p>
            <a:r>
              <a:rPr lang="en-US" dirty="0"/>
              <a:t>Machine Learning runs on DATA…</a:t>
            </a:r>
          </a:p>
        </p:txBody>
      </p:sp>
      <p:sp>
        <p:nvSpPr>
          <p:cNvPr id="4" name="Text Placeholder 3">
            <a:extLst>
              <a:ext uri="{FF2B5EF4-FFF2-40B4-BE49-F238E27FC236}">
                <a16:creationId xmlns:a16="http://schemas.microsoft.com/office/drawing/2014/main" id="{D8DB3C16-2D16-4368-B4E2-1B6F767A38F7}"/>
              </a:ext>
            </a:extLst>
          </p:cNvPr>
          <p:cNvSpPr>
            <a:spLocks noGrp="1"/>
          </p:cNvSpPr>
          <p:nvPr>
            <p:ph type="body" sz="quarter" idx="17"/>
          </p:nvPr>
        </p:nvSpPr>
        <p:spPr>
          <a:xfrm>
            <a:off x="0" y="0"/>
            <a:ext cx="2164774" cy="581542"/>
          </a:xfrm>
        </p:spPr>
        <p:txBody>
          <a:bodyPr/>
          <a:lstStyle/>
          <a:p>
            <a:r>
              <a:rPr lang="en-US" dirty="0"/>
              <a:t>Discovery</a:t>
            </a:r>
          </a:p>
        </p:txBody>
      </p:sp>
      <p:pic>
        <p:nvPicPr>
          <p:cNvPr id="6146" name="Picture 2" descr="Structured Data vs. Unstructured Data: what are they and why care?">
            <a:extLst>
              <a:ext uri="{FF2B5EF4-FFF2-40B4-BE49-F238E27FC236}">
                <a16:creationId xmlns:a16="http://schemas.microsoft.com/office/drawing/2014/main" id="{BA3CBE0E-BC46-45CD-A10C-E73D3110B1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5319" y="1453046"/>
            <a:ext cx="6941362" cy="5404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763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6091AA-7B11-4DDD-BD04-929EC4A83E56}"/>
              </a:ext>
            </a:extLst>
          </p:cNvPr>
          <p:cNvSpPr>
            <a:spLocks noGrp="1"/>
          </p:cNvSpPr>
          <p:nvPr>
            <p:ph type="title"/>
          </p:nvPr>
        </p:nvSpPr>
        <p:spPr/>
        <p:txBody>
          <a:bodyPr/>
          <a:lstStyle/>
          <a:p>
            <a:r>
              <a:rPr lang="en-US" dirty="0"/>
              <a:t>Data, It’s all about the data…</a:t>
            </a:r>
          </a:p>
        </p:txBody>
      </p:sp>
      <p:sp>
        <p:nvSpPr>
          <p:cNvPr id="4" name="Text Placeholder 3">
            <a:extLst>
              <a:ext uri="{FF2B5EF4-FFF2-40B4-BE49-F238E27FC236}">
                <a16:creationId xmlns:a16="http://schemas.microsoft.com/office/drawing/2014/main" id="{C95F49B6-04B5-433D-BB92-2553782B9BFB}"/>
              </a:ext>
            </a:extLst>
          </p:cNvPr>
          <p:cNvSpPr>
            <a:spLocks noGrp="1"/>
          </p:cNvSpPr>
          <p:nvPr>
            <p:ph type="body" sz="quarter" idx="17"/>
          </p:nvPr>
        </p:nvSpPr>
        <p:spPr>
          <a:xfrm>
            <a:off x="0" y="0"/>
            <a:ext cx="2164774" cy="581542"/>
          </a:xfrm>
        </p:spPr>
        <p:txBody>
          <a:bodyPr/>
          <a:lstStyle/>
          <a:p>
            <a:r>
              <a:rPr lang="en-US" dirty="0"/>
              <a:t>Discovery</a:t>
            </a:r>
          </a:p>
        </p:txBody>
      </p:sp>
      <p:pic>
        <p:nvPicPr>
          <p:cNvPr id="5" name="Picture 4" descr="Make Unstructured Data Your Competitive Advantage | Coolfire Blog">
            <a:extLst>
              <a:ext uri="{FF2B5EF4-FFF2-40B4-BE49-F238E27FC236}">
                <a16:creationId xmlns:a16="http://schemas.microsoft.com/office/drawing/2014/main" id="{3D0EA44B-D832-4924-B4D1-63AF5A5640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319" t="10688" r="5291" b="19847"/>
          <a:stretch/>
        </p:blipFill>
        <p:spPr bwMode="auto">
          <a:xfrm>
            <a:off x="646813" y="1903228"/>
            <a:ext cx="10898372" cy="427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854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1D1379-1687-480B-8251-D3B4FD105526}"/>
              </a:ext>
            </a:extLst>
          </p:cNvPr>
          <p:cNvSpPr>
            <a:spLocks noGrp="1"/>
          </p:cNvSpPr>
          <p:nvPr>
            <p:ph type="title"/>
          </p:nvPr>
        </p:nvSpPr>
        <p:spPr/>
        <p:txBody>
          <a:bodyPr>
            <a:normAutofit/>
          </a:bodyPr>
          <a:lstStyle/>
          <a:p>
            <a:r>
              <a:rPr lang="en-US" sz="3200" dirty="0"/>
              <a:t>ML: Supervised – Unsupervised – Reinforcement Learning</a:t>
            </a:r>
          </a:p>
        </p:txBody>
      </p:sp>
      <p:sp>
        <p:nvSpPr>
          <p:cNvPr id="4" name="Text Placeholder 3">
            <a:extLst>
              <a:ext uri="{FF2B5EF4-FFF2-40B4-BE49-F238E27FC236}">
                <a16:creationId xmlns:a16="http://schemas.microsoft.com/office/drawing/2014/main" id="{5F78DF83-DA6B-4172-9C87-3A21E854A932}"/>
              </a:ext>
            </a:extLst>
          </p:cNvPr>
          <p:cNvSpPr>
            <a:spLocks noGrp="1"/>
          </p:cNvSpPr>
          <p:nvPr>
            <p:ph type="body" sz="quarter" idx="17"/>
          </p:nvPr>
        </p:nvSpPr>
        <p:spPr>
          <a:xfrm>
            <a:off x="0" y="0"/>
            <a:ext cx="2164774" cy="581542"/>
          </a:xfrm>
        </p:spPr>
        <p:txBody>
          <a:bodyPr/>
          <a:lstStyle/>
          <a:p>
            <a:r>
              <a:rPr lang="en-US" dirty="0"/>
              <a:t>Discovery</a:t>
            </a:r>
          </a:p>
        </p:txBody>
      </p:sp>
      <p:pic>
        <p:nvPicPr>
          <p:cNvPr id="5" name="Picture 2" descr="Learning Each Function with Machine Learning: | by Amelia Smith | Medium">
            <a:extLst>
              <a:ext uri="{FF2B5EF4-FFF2-40B4-BE49-F238E27FC236}">
                <a16:creationId xmlns:a16="http://schemas.microsoft.com/office/drawing/2014/main" id="{2F0B346B-F90E-4EFF-BFDA-213432938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428" y="1724955"/>
            <a:ext cx="7070651" cy="5055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780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BCB5EA-3376-4881-A95F-B4C19B91EC90}"/>
              </a:ext>
            </a:extLst>
          </p:cNvPr>
          <p:cNvSpPr>
            <a:spLocks noGrp="1"/>
          </p:cNvSpPr>
          <p:nvPr>
            <p:ph type="title"/>
          </p:nvPr>
        </p:nvSpPr>
        <p:spPr/>
        <p:txBody>
          <a:bodyPr/>
          <a:lstStyle/>
          <a:p>
            <a:r>
              <a:rPr lang="en-US" dirty="0"/>
              <a:t>ML Learning: </a:t>
            </a:r>
            <a:r>
              <a:rPr lang="en-US" b="1" dirty="0"/>
              <a:t>1. Supervised</a:t>
            </a:r>
          </a:p>
        </p:txBody>
      </p:sp>
      <p:sp>
        <p:nvSpPr>
          <p:cNvPr id="4" name="Text Placeholder 3">
            <a:extLst>
              <a:ext uri="{FF2B5EF4-FFF2-40B4-BE49-F238E27FC236}">
                <a16:creationId xmlns:a16="http://schemas.microsoft.com/office/drawing/2014/main" id="{49B8DD61-3F46-4942-97C8-D459D2165B7E}"/>
              </a:ext>
            </a:extLst>
          </p:cNvPr>
          <p:cNvSpPr>
            <a:spLocks noGrp="1"/>
          </p:cNvSpPr>
          <p:nvPr>
            <p:ph type="body" sz="quarter" idx="17"/>
          </p:nvPr>
        </p:nvSpPr>
        <p:spPr>
          <a:xfrm>
            <a:off x="0" y="0"/>
            <a:ext cx="2164774" cy="581542"/>
          </a:xfrm>
        </p:spPr>
        <p:txBody>
          <a:bodyPr/>
          <a:lstStyle/>
          <a:p>
            <a:r>
              <a:rPr lang="en-US" dirty="0"/>
              <a:t>Discovery</a:t>
            </a:r>
          </a:p>
        </p:txBody>
      </p:sp>
      <p:pic>
        <p:nvPicPr>
          <p:cNvPr id="5" name="Content Placeholder 5">
            <a:extLst>
              <a:ext uri="{FF2B5EF4-FFF2-40B4-BE49-F238E27FC236}">
                <a16:creationId xmlns:a16="http://schemas.microsoft.com/office/drawing/2014/main" id="{ACEBBDBE-DF22-45F0-B5D5-2B2DF0D37F06}"/>
              </a:ext>
            </a:extLst>
          </p:cNvPr>
          <p:cNvPicPr>
            <a:picLocks noChangeAspect="1"/>
          </p:cNvPicPr>
          <p:nvPr/>
        </p:nvPicPr>
        <p:blipFill rotWithShape="1">
          <a:blip r:embed="rId3"/>
          <a:srcRect l="31068" t="5330" r="39345" b="50318"/>
          <a:stretch/>
        </p:blipFill>
        <p:spPr>
          <a:xfrm>
            <a:off x="745326" y="1709710"/>
            <a:ext cx="4023477" cy="4168576"/>
          </a:xfrm>
          <a:prstGeom prst="rect">
            <a:avLst/>
          </a:prstGeom>
        </p:spPr>
      </p:pic>
      <p:pic>
        <p:nvPicPr>
          <p:cNvPr id="6" name="Picture 2" descr="Supervised vs. Unsupervised Machine Learning | by CHI Software | Medium">
            <a:extLst>
              <a:ext uri="{FF2B5EF4-FFF2-40B4-BE49-F238E27FC236}">
                <a16:creationId xmlns:a16="http://schemas.microsoft.com/office/drawing/2014/main" id="{9CFE6D5A-810A-4521-B142-7267ADA15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4665" y="1928598"/>
            <a:ext cx="7109437" cy="394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363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888735-B355-4A96-B37D-5DF6462D0923}"/>
              </a:ext>
            </a:extLst>
          </p:cNvPr>
          <p:cNvSpPr>
            <a:spLocks noGrp="1"/>
          </p:cNvSpPr>
          <p:nvPr>
            <p:ph type="title"/>
          </p:nvPr>
        </p:nvSpPr>
        <p:spPr/>
        <p:txBody>
          <a:bodyPr/>
          <a:lstStyle/>
          <a:p>
            <a:r>
              <a:rPr lang="en-US" dirty="0"/>
              <a:t>Classification versus Regression</a:t>
            </a:r>
          </a:p>
        </p:txBody>
      </p:sp>
      <p:sp>
        <p:nvSpPr>
          <p:cNvPr id="4" name="Text Placeholder 3">
            <a:extLst>
              <a:ext uri="{FF2B5EF4-FFF2-40B4-BE49-F238E27FC236}">
                <a16:creationId xmlns:a16="http://schemas.microsoft.com/office/drawing/2014/main" id="{53A16898-800F-4DCB-A714-723754A176EF}"/>
              </a:ext>
            </a:extLst>
          </p:cNvPr>
          <p:cNvSpPr>
            <a:spLocks noGrp="1"/>
          </p:cNvSpPr>
          <p:nvPr>
            <p:ph type="body" sz="quarter" idx="17"/>
          </p:nvPr>
        </p:nvSpPr>
        <p:spPr>
          <a:xfrm>
            <a:off x="0" y="0"/>
            <a:ext cx="2164774" cy="581542"/>
          </a:xfrm>
        </p:spPr>
        <p:txBody>
          <a:bodyPr/>
          <a:lstStyle/>
          <a:p>
            <a:r>
              <a:rPr lang="en-US" dirty="0"/>
              <a:t>Discovery</a:t>
            </a:r>
          </a:p>
        </p:txBody>
      </p:sp>
      <p:pic>
        <p:nvPicPr>
          <p:cNvPr id="5" name="Picture 2" descr="Supervised vs. Unsupervised Learning | by Devin Soni 👑 | Towards Data  Science">
            <a:extLst>
              <a:ext uri="{FF2B5EF4-FFF2-40B4-BE49-F238E27FC236}">
                <a16:creationId xmlns:a16="http://schemas.microsoft.com/office/drawing/2014/main" id="{69710496-E524-4E5F-9908-16489EBFAB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80" y="2933680"/>
            <a:ext cx="5511840" cy="2755920"/>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Regression or Classification? Linear or Logistic? | by Taylor Fogarty |  Towards Data Science">
            <a:extLst>
              <a:ext uri="{FF2B5EF4-FFF2-40B4-BE49-F238E27FC236}">
                <a16:creationId xmlns:a16="http://schemas.microsoft.com/office/drawing/2014/main" id="{5A9E24A7-D5B0-4FA5-8D6D-77F67AE930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5999" y="1735710"/>
            <a:ext cx="5646057" cy="455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48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2274F9-E2C9-4C73-9BB0-4F1FE37AF2A1}"/>
              </a:ext>
            </a:extLst>
          </p:cNvPr>
          <p:cNvSpPr>
            <a:spLocks noGrp="1"/>
          </p:cNvSpPr>
          <p:nvPr>
            <p:ph type="title"/>
          </p:nvPr>
        </p:nvSpPr>
        <p:spPr/>
        <p:txBody>
          <a:bodyPr/>
          <a:lstStyle/>
          <a:p>
            <a:r>
              <a:rPr lang="en-US" dirty="0"/>
              <a:t>ML Learning: </a:t>
            </a:r>
            <a:r>
              <a:rPr lang="en-US" b="1" dirty="0"/>
              <a:t>2. Unsupervised</a:t>
            </a:r>
          </a:p>
        </p:txBody>
      </p:sp>
      <p:sp>
        <p:nvSpPr>
          <p:cNvPr id="4" name="Text Placeholder 3">
            <a:extLst>
              <a:ext uri="{FF2B5EF4-FFF2-40B4-BE49-F238E27FC236}">
                <a16:creationId xmlns:a16="http://schemas.microsoft.com/office/drawing/2014/main" id="{C94DB4E9-E0BA-4469-BA7F-2218EA4ED61F}"/>
              </a:ext>
            </a:extLst>
          </p:cNvPr>
          <p:cNvSpPr>
            <a:spLocks noGrp="1"/>
          </p:cNvSpPr>
          <p:nvPr>
            <p:ph type="body" sz="quarter" idx="17"/>
          </p:nvPr>
        </p:nvSpPr>
        <p:spPr>
          <a:xfrm>
            <a:off x="0" y="0"/>
            <a:ext cx="2164774" cy="581542"/>
          </a:xfrm>
        </p:spPr>
        <p:txBody>
          <a:bodyPr/>
          <a:lstStyle/>
          <a:p>
            <a:r>
              <a:rPr lang="en-US" dirty="0"/>
              <a:t>Discovery</a:t>
            </a:r>
          </a:p>
        </p:txBody>
      </p:sp>
      <p:pic>
        <p:nvPicPr>
          <p:cNvPr id="5" name="Content Placeholder 5">
            <a:extLst>
              <a:ext uri="{FF2B5EF4-FFF2-40B4-BE49-F238E27FC236}">
                <a16:creationId xmlns:a16="http://schemas.microsoft.com/office/drawing/2014/main" id="{244BF894-BCBF-470B-BA9F-54E42841E0EA}"/>
              </a:ext>
            </a:extLst>
          </p:cNvPr>
          <p:cNvPicPr>
            <a:picLocks noGrp="1" noChangeAspect="1"/>
          </p:cNvPicPr>
          <p:nvPr>
            <p:ph idx="1"/>
          </p:nvPr>
        </p:nvPicPr>
        <p:blipFill rotWithShape="1">
          <a:blip r:embed="rId2"/>
          <a:srcRect l="6522" t="49681" r="54914" b="5191"/>
          <a:stretch/>
        </p:blipFill>
        <p:spPr>
          <a:xfrm>
            <a:off x="454425" y="1697938"/>
            <a:ext cx="3266969" cy="2642401"/>
          </a:xfrm>
          <a:prstGeom prst="rect">
            <a:avLst/>
          </a:prstGeom>
        </p:spPr>
      </p:pic>
      <p:pic>
        <p:nvPicPr>
          <p:cNvPr id="6" name="Picture 4" descr="Unsupervised Learning - JJ Gong">
            <a:extLst>
              <a:ext uri="{FF2B5EF4-FFF2-40B4-BE49-F238E27FC236}">
                <a16:creationId xmlns:a16="http://schemas.microsoft.com/office/drawing/2014/main" id="{3ECEB4A9-6A4A-4796-8AC5-56E1F751F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805" y="1535861"/>
            <a:ext cx="5046290" cy="2887284"/>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928859D-A1EF-4F39-9FF9-A7E773AAC9C3}"/>
              </a:ext>
            </a:extLst>
          </p:cNvPr>
          <p:cNvGrpSpPr/>
          <p:nvPr/>
        </p:nvGrpSpPr>
        <p:grpSpPr>
          <a:xfrm>
            <a:off x="1574176" y="4354578"/>
            <a:ext cx="8724039" cy="2349794"/>
            <a:chOff x="186045" y="3576637"/>
            <a:chExt cx="12005955" cy="3281363"/>
          </a:xfrm>
        </p:grpSpPr>
        <p:pic>
          <p:nvPicPr>
            <p:cNvPr id="7" name="Picture 6">
              <a:extLst>
                <a:ext uri="{FF2B5EF4-FFF2-40B4-BE49-F238E27FC236}">
                  <a16:creationId xmlns:a16="http://schemas.microsoft.com/office/drawing/2014/main" id="{09F3CEC3-3762-4DF6-B419-0C7410006909}"/>
                </a:ext>
              </a:extLst>
            </p:cNvPr>
            <p:cNvPicPr>
              <a:picLocks noChangeAspect="1"/>
            </p:cNvPicPr>
            <p:nvPr/>
          </p:nvPicPr>
          <p:blipFill>
            <a:blip r:embed="rId4"/>
            <a:stretch>
              <a:fillRect/>
            </a:stretch>
          </p:blipFill>
          <p:spPr>
            <a:xfrm>
              <a:off x="186045" y="3620000"/>
              <a:ext cx="3744416" cy="3238000"/>
            </a:xfrm>
            <a:prstGeom prst="rect">
              <a:avLst/>
            </a:prstGeom>
          </p:spPr>
        </p:pic>
        <p:pic>
          <p:nvPicPr>
            <p:cNvPr id="8" name="Picture 7">
              <a:extLst>
                <a:ext uri="{FF2B5EF4-FFF2-40B4-BE49-F238E27FC236}">
                  <a16:creationId xmlns:a16="http://schemas.microsoft.com/office/drawing/2014/main" id="{12DB4135-8773-4DE0-B8A9-29F83B7D2815}"/>
                </a:ext>
              </a:extLst>
            </p:cNvPr>
            <p:cNvPicPr>
              <a:picLocks noChangeAspect="1"/>
            </p:cNvPicPr>
            <p:nvPr/>
          </p:nvPicPr>
          <p:blipFill rotWithShape="1">
            <a:blip r:embed="rId5"/>
            <a:srcRect r="54948"/>
            <a:stretch/>
          </p:blipFill>
          <p:spPr>
            <a:xfrm>
              <a:off x="7682492" y="3576637"/>
              <a:ext cx="4509508" cy="3182680"/>
            </a:xfrm>
            <a:prstGeom prst="rect">
              <a:avLst/>
            </a:prstGeom>
          </p:spPr>
        </p:pic>
        <p:pic>
          <p:nvPicPr>
            <p:cNvPr id="9" name="Picture 8">
              <a:extLst>
                <a:ext uri="{FF2B5EF4-FFF2-40B4-BE49-F238E27FC236}">
                  <a16:creationId xmlns:a16="http://schemas.microsoft.com/office/drawing/2014/main" id="{C6FF6E18-E9EA-4B6B-B40E-6C02C60FD42D}"/>
                </a:ext>
              </a:extLst>
            </p:cNvPr>
            <p:cNvPicPr>
              <a:picLocks noChangeAspect="1"/>
            </p:cNvPicPr>
            <p:nvPr/>
          </p:nvPicPr>
          <p:blipFill rotWithShape="1">
            <a:blip r:embed="rId5"/>
            <a:srcRect l="58131"/>
            <a:stretch/>
          </p:blipFill>
          <p:spPr>
            <a:xfrm>
              <a:off x="4049140" y="3718684"/>
              <a:ext cx="4003825" cy="3040633"/>
            </a:xfrm>
            <a:prstGeom prst="rect">
              <a:avLst/>
            </a:prstGeom>
          </p:spPr>
        </p:pic>
      </p:grpSp>
      <p:sp>
        <p:nvSpPr>
          <p:cNvPr id="11" name="Rectangle 10">
            <a:extLst>
              <a:ext uri="{FF2B5EF4-FFF2-40B4-BE49-F238E27FC236}">
                <a16:creationId xmlns:a16="http://schemas.microsoft.com/office/drawing/2014/main" id="{D1831868-E66D-4A70-B45B-A968A6D33E43}"/>
              </a:ext>
            </a:extLst>
          </p:cNvPr>
          <p:cNvSpPr/>
          <p:nvPr/>
        </p:nvSpPr>
        <p:spPr>
          <a:xfrm>
            <a:off x="3179135" y="2030819"/>
            <a:ext cx="691116" cy="3402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43655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BA8464-E45C-4001-B712-7FC34BEA8AAE}"/>
              </a:ext>
            </a:extLst>
          </p:cNvPr>
          <p:cNvSpPr>
            <a:spLocks noGrp="1"/>
          </p:cNvSpPr>
          <p:nvPr>
            <p:ph type="body" sz="quarter" idx="13"/>
          </p:nvPr>
        </p:nvSpPr>
        <p:spPr/>
        <p:txBody>
          <a:bodyPr/>
          <a:lstStyle/>
          <a:p>
            <a:r>
              <a:rPr lang="en-US" dirty="0"/>
              <a:t>Many, many, many different definitions of AI</a:t>
            </a:r>
          </a:p>
          <a:p>
            <a:endParaRPr lang="en-US" dirty="0"/>
          </a:p>
          <a:p>
            <a:r>
              <a:rPr lang="en-US" dirty="0"/>
              <a:t>Pretty good one:</a:t>
            </a:r>
          </a:p>
          <a:p>
            <a:endParaRPr lang="en-US" dirty="0"/>
          </a:p>
          <a:p>
            <a:r>
              <a:rPr lang="en-US" dirty="0"/>
              <a:t>‘Theory and development of technology able to perform </a:t>
            </a:r>
            <a:r>
              <a:rPr lang="en-US" b="1" dirty="0"/>
              <a:t>tasks</a:t>
            </a:r>
            <a:r>
              <a:rPr lang="en-US" dirty="0"/>
              <a:t> normally </a:t>
            </a:r>
            <a:r>
              <a:rPr lang="en-US" b="1" dirty="0"/>
              <a:t>requiring human intelligence</a:t>
            </a:r>
            <a:r>
              <a:rPr lang="en-US" dirty="0"/>
              <a:t>’</a:t>
            </a:r>
          </a:p>
        </p:txBody>
      </p:sp>
      <p:sp>
        <p:nvSpPr>
          <p:cNvPr id="3" name="Title 2">
            <a:extLst>
              <a:ext uri="{FF2B5EF4-FFF2-40B4-BE49-F238E27FC236}">
                <a16:creationId xmlns:a16="http://schemas.microsoft.com/office/drawing/2014/main" id="{E1E722E0-23E5-47DC-B757-8CDB180CCA7E}"/>
              </a:ext>
            </a:extLst>
          </p:cNvPr>
          <p:cNvSpPr>
            <a:spLocks noGrp="1"/>
          </p:cNvSpPr>
          <p:nvPr>
            <p:ph type="title"/>
          </p:nvPr>
        </p:nvSpPr>
        <p:spPr/>
        <p:txBody>
          <a:bodyPr/>
          <a:lstStyle/>
          <a:p>
            <a:r>
              <a:rPr lang="en-US" dirty="0"/>
              <a:t>Definition of A.I.</a:t>
            </a:r>
          </a:p>
        </p:txBody>
      </p:sp>
      <p:sp>
        <p:nvSpPr>
          <p:cNvPr id="4" name="Text Placeholder 3">
            <a:extLst>
              <a:ext uri="{FF2B5EF4-FFF2-40B4-BE49-F238E27FC236}">
                <a16:creationId xmlns:a16="http://schemas.microsoft.com/office/drawing/2014/main" id="{C6536527-83AC-40BD-A11A-B56A9D3CF2D4}"/>
              </a:ext>
            </a:extLst>
          </p:cNvPr>
          <p:cNvSpPr>
            <a:spLocks noGrp="1"/>
          </p:cNvSpPr>
          <p:nvPr>
            <p:ph type="body" sz="quarter" idx="17"/>
          </p:nvPr>
        </p:nvSpPr>
        <p:spPr>
          <a:xfrm>
            <a:off x="0" y="0"/>
            <a:ext cx="2164774" cy="581542"/>
          </a:xfrm>
        </p:spPr>
        <p:txBody>
          <a:bodyPr/>
          <a:lstStyle/>
          <a:p>
            <a:r>
              <a:rPr lang="en-US" dirty="0"/>
              <a:t>Discovery</a:t>
            </a:r>
          </a:p>
        </p:txBody>
      </p:sp>
      <p:pic>
        <p:nvPicPr>
          <p:cNvPr id="1028" name="Picture 4" descr="What's AI?">
            <a:extLst>
              <a:ext uri="{FF2B5EF4-FFF2-40B4-BE49-F238E27FC236}">
                <a16:creationId xmlns:a16="http://schemas.microsoft.com/office/drawing/2014/main" id="{B4094DF8-072C-404E-8725-0C5D3181FB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222" y="4364074"/>
            <a:ext cx="7481777" cy="2493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823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9E3840-46F1-4E12-8277-B16D9017E46E}"/>
              </a:ext>
            </a:extLst>
          </p:cNvPr>
          <p:cNvSpPr>
            <a:spLocks noGrp="1"/>
          </p:cNvSpPr>
          <p:nvPr>
            <p:ph type="title"/>
          </p:nvPr>
        </p:nvSpPr>
        <p:spPr/>
        <p:txBody>
          <a:bodyPr/>
          <a:lstStyle/>
          <a:p>
            <a:r>
              <a:rPr lang="nl-BE" dirty="0" err="1"/>
              <a:t>Scikit-Learn</a:t>
            </a:r>
            <a:r>
              <a:rPr lang="nl-BE" dirty="0"/>
              <a:t>: Cheat Sheet</a:t>
            </a:r>
            <a:endParaRPr lang="en-US" dirty="0"/>
          </a:p>
        </p:txBody>
      </p:sp>
      <p:sp>
        <p:nvSpPr>
          <p:cNvPr id="4" name="Text Placeholder 3">
            <a:extLst>
              <a:ext uri="{FF2B5EF4-FFF2-40B4-BE49-F238E27FC236}">
                <a16:creationId xmlns:a16="http://schemas.microsoft.com/office/drawing/2014/main" id="{1414A7B4-FC64-44FF-94EC-E31F1B3E6B85}"/>
              </a:ext>
            </a:extLst>
          </p:cNvPr>
          <p:cNvSpPr>
            <a:spLocks noGrp="1"/>
          </p:cNvSpPr>
          <p:nvPr>
            <p:ph type="body" sz="quarter" idx="17"/>
          </p:nvPr>
        </p:nvSpPr>
        <p:spPr>
          <a:xfrm>
            <a:off x="0" y="0"/>
            <a:ext cx="2164774" cy="581542"/>
          </a:xfrm>
        </p:spPr>
        <p:txBody>
          <a:bodyPr/>
          <a:lstStyle/>
          <a:p>
            <a:r>
              <a:rPr lang="nl-BE" dirty="0"/>
              <a:t>Discovery</a:t>
            </a:r>
            <a:endParaRPr lang="en-US" dirty="0"/>
          </a:p>
        </p:txBody>
      </p:sp>
      <p:pic>
        <p:nvPicPr>
          <p:cNvPr id="6" name="Picture 5">
            <a:extLst>
              <a:ext uri="{FF2B5EF4-FFF2-40B4-BE49-F238E27FC236}">
                <a16:creationId xmlns:a16="http://schemas.microsoft.com/office/drawing/2014/main" id="{808F19C3-EB4D-4C7B-B661-439C4DB0B2E9}"/>
              </a:ext>
            </a:extLst>
          </p:cNvPr>
          <p:cNvPicPr>
            <a:picLocks noChangeAspect="1"/>
          </p:cNvPicPr>
          <p:nvPr/>
        </p:nvPicPr>
        <p:blipFill>
          <a:blip r:embed="rId3"/>
          <a:stretch>
            <a:fillRect/>
          </a:stretch>
        </p:blipFill>
        <p:spPr>
          <a:xfrm>
            <a:off x="1957208" y="1539846"/>
            <a:ext cx="8277582" cy="5318154"/>
          </a:xfrm>
          <a:prstGeom prst="rect">
            <a:avLst/>
          </a:prstGeom>
        </p:spPr>
      </p:pic>
    </p:spTree>
    <p:extLst>
      <p:ext uri="{BB962C8B-B14F-4D97-AF65-F5344CB8AC3E}">
        <p14:creationId xmlns:p14="http://schemas.microsoft.com/office/powerpoint/2010/main" val="996963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6EAA07-6B07-4397-BEEE-2E7B8310AF7D}"/>
              </a:ext>
            </a:extLst>
          </p:cNvPr>
          <p:cNvSpPr>
            <a:spLocks noGrp="1"/>
          </p:cNvSpPr>
          <p:nvPr>
            <p:ph type="title"/>
          </p:nvPr>
        </p:nvSpPr>
        <p:spPr/>
        <p:txBody>
          <a:bodyPr/>
          <a:lstStyle/>
          <a:p>
            <a:r>
              <a:rPr lang="en-US" dirty="0"/>
              <a:t>ML Learning: </a:t>
            </a:r>
            <a:r>
              <a:rPr lang="en-US" b="1" dirty="0"/>
              <a:t>3. Reinforcement</a:t>
            </a:r>
          </a:p>
        </p:txBody>
      </p:sp>
      <p:sp>
        <p:nvSpPr>
          <p:cNvPr id="4" name="Text Placeholder 3">
            <a:extLst>
              <a:ext uri="{FF2B5EF4-FFF2-40B4-BE49-F238E27FC236}">
                <a16:creationId xmlns:a16="http://schemas.microsoft.com/office/drawing/2014/main" id="{C0446F59-445C-4220-A287-2F359BCD04A5}"/>
              </a:ext>
            </a:extLst>
          </p:cNvPr>
          <p:cNvSpPr>
            <a:spLocks noGrp="1"/>
          </p:cNvSpPr>
          <p:nvPr>
            <p:ph type="body" sz="quarter" idx="17"/>
          </p:nvPr>
        </p:nvSpPr>
        <p:spPr>
          <a:xfrm>
            <a:off x="0" y="0"/>
            <a:ext cx="2164774" cy="581542"/>
          </a:xfrm>
        </p:spPr>
        <p:txBody>
          <a:bodyPr/>
          <a:lstStyle/>
          <a:p>
            <a:r>
              <a:rPr lang="en-US" dirty="0"/>
              <a:t>Discovery</a:t>
            </a:r>
          </a:p>
        </p:txBody>
      </p:sp>
      <p:pic>
        <p:nvPicPr>
          <p:cNvPr id="5" name="Content Placeholder 5">
            <a:extLst>
              <a:ext uri="{FF2B5EF4-FFF2-40B4-BE49-F238E27FC236}">
                <a16:creationId xmlns:a16="http://schemas.microsoft.com/office/drawing/2014/main" id="{FBD4B362-E1FC-4B55-A1F3-EDCA354E1503}"/>
              </a:ext>
            </a:extLst>
          </p:cNvPr>
          <p:cNvPicPr>
            <a:picLocks noGrp="1" noChangeAspect="1"/>
          </p:cNvPicPr>
          <p:nvPr>
            <p:ph idx="1"/>
          </p:nvPr>
        </p:nvPicPr>
        <p:blipFill rotWithShape="1">
          <a:blip r:embed="rId2"/>
          <a:srcRect l="44565" t="49682" b="4712"/>
          <a:stretch/>
        </p:blipFill>
        <p:spPr>
          <a:xfrm>
            <a:off x="1536176" y="1567425"/>
            <a:ext cx="4715770" cy="2681517"/>
          </a:xfrm>
          <a:prstGeom prst="rect">
            <a:avLst/>
          </a:prstGeom>
        </p:spPr>
      </p:pic>
      <p:pic>
        <p:nvPicPr>
          <p:cNvPr id="6" name="Picture 2" descr="Reinforcement Learning: What is, Algorithms, Applications, Example">
            <a:extLst>
              <a:ext uri="{FF2B5EF4-FFF2-40B4-BE49-F238E27FC236}">
                <a16:creationId xmlns:a16="http://schemas.microsoft.com/office/drawing/2014/main" id="{73129F96-EEE1-4149-B88E-0E45E3350F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605" y="1623619"/>
            <a:ext cx="4441735" cy="2569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CD3EDEDC-A05C-4508-9901-CB93EFE1863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36176" y="4421761"/>
            <a:ext cx="9266562" cy="232281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07839AB-D8D3-449D-9706-B367335C98C0}"/>
              </a:ext>
            </a:extLst>
          </p:cNvPr>
          <p:cNvSpPr/>
          <p:nvPr/>
        </p:nvSpPr>
        <p:spPr>
          <a:xfrm>
            <a:off x="1307805" y="1871330"/>
            <a:ext cx="856969" cy="393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3039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2BB107-7CC1-4E43-BF5B-7E46B1FDA3CA}"/>
              </a:ext>
            </a:extLst>
          </p:cNvPr>
          <p:cNvSpPr>
            <a:spLocks noGrp="1"/>
          </p:cNvSpPr>
          <p:nvPr>
            <p:ph type="title"/>
          </p:nvPr>
        </p:nvSpPr>
        <p:spPr/>
        <p:txBody>
          <a:bodyPr/>
          <a:lstStyle/>
          <a:p>
            <a:r>
              <a:rPr lang="en-US" dirty="0"/>
              <a:t>Reinforcement Learning: next big thing?</a:t>
            </a:r>
          </a:p>
        </p:txBody>
      </p:sp>
      <p:sp>
        <p:nvSpPr>
          <p:cNvPr id="4" name="Text Placeholder 3">
            <a:extLst>
              <a:ext uri="{FF2B5EF4-FFF2-40B4-BE49-F238E27FC236}">
                <a16:creationId xmlns:a16="http://schemas.microsoft.com/office/drawing/2014/main" id="{0B4E4B67-73C8-4FCD-98A7-85CE126CB9BC}"/>
              </a:ext>
            </a:extLst>
          </p:cNvPr>
          <p:cNvSpPr>
            <a:spLocks noGrp="1"/>
          </p:cNvSpPr>
          <p:nvPr>
            <p:ph type="body" sz="quarter" idx="17"/>
          </p:nvPr>
        </p:nvSpPr>
        <p:spPr>
          <a:xfrm>
            <a:off x="0" y="0"/>
            <a:ext cx="2164774" cy="581542"/>
          </a:xfrm>
        </p:spPr>
        <p:txBody>
          <a:bodyPr/>
          <a:lstStyle/>
          <a:p>
            <a:r>
              <a:rPr lang="en-US" dirty="0"/>
              <a:t>Discovery</a:t>
            </a:r>
          </a:p>
        </p:txBody>
      </p:sp>
      <p:pic>
        <p:nvPicPr>
          <p:cNvPr id="5" name="Online Media 5" title="Humanoid robot shows off impressive gymnastics routine | ABC News">
            <a:hlinkClick r:id="" action="ppaction://media"/>
            <a:extLst>
              <a:ext uri="{FF2B5EF4-FFF2-40B4-BE49-F238E27FC236}">
                <a16:creationId xmlns:a16="http://schemas.microsoft.com/office/drawing/2014/main" id="{D35E46B8-2A08-427C-8048-5650A2F02AFE}"/>
              </a:ext>
            </a:extLst>
          </p:cNvPr>
          <p:cNvPicPr>
            <a:picLocks noRot="1" noChangeAspect="1"/>
          </p:cNvPicPr>
          <p:nvPr>
            <a:videoFile r:link="rId1"/>
          </p:nvPr>
        </p:nvPicPr>
        <p:blipFill>
          <a:blip r:embed="rId5"/>
          <a:stretch>
            <a:fillRect/>
          </a:stretch>
        </p:blipFill>
        <p:spPr>
          <a:xfrm>
            <a:off x="331788" y="1654628"/>
            <a:ext cx="5495030" cy="3091093"/>
          </a:xfrm>
          <a:prstGeom prst="rect">
            <a:avLst/>
          </a:prstGeom>
        </p:spPr>
      </p:pic>
      <p:pic>
        <p:nvPicPr>
          <p:cNvPr id="6" name="Online Media 5" title="Emergence of Locomotion Behaviours in Rich Environments">
            <a:hlinkClick r:id="" action="ppaction://media"/>
            <a:extLst>
              <a:ext uri="{FF2B5EF4-FFF2-40B4-BE49-F238E27FC236}">
                <a16:creationId xmlns:a16="http://schemas.microsoft.com/office/drawing/2014/main" id="{2BCA27B3-80BF-4B7F-AF1B-A314E819E145}"/>
              </a:ext>
            </a:extLst>
          </p:cNvPr>
          <p:cNvPicPr>
            <a:picLocks noRot="1" noChangeAspect="1"/>
          </p:cNvPicPr>
          <p:nvPr>
            <a:videoFile r:link="rId2"/>
          </p:nvPr>
        </p:nvPicPr>
        <p:blipFill>
          <a:blip r:embed="rId6"/>
          <a:stretch>
            <a:fillRect/>
          </a:stretch>
        </p:blipFill>
        <p:spPr>
          <a:xfrm>
            <a:off x="7429327" y="1654628"/>
            <a:ext cx="4124043" cy="3091093"/>
          </a:xfrm>
          <a:prstGeom prst="rect">
            <a:avLst/>
          </a:prstGeom>
        </p:spPr>
      </p:pic>
      <p:pic>
        <p:nvPicPr>
          <p:cNvPr id="7" name="Content Placeholder 5">
            <a:extLst>
              <a:ext uri="{FF2B5EF4-FFF2-40B4-BE49-F238E27FC236}">
                <a16:creationId xmlns:a16="http://schemas.microsoft.com/office/drawing/2014/main" id="{2A370B0A-26F7-40DD-A205-EC2500777E50}"/>
              </a:ext>
            </a:extLst>
          </p:cNvPr>
          <p:cNvPicPr>
            <a:picLocks noChangeAspect="1"/>
          </p:cNvPicPr>
          <p:nvPr/>
        </p:nvPicPr>
        <p:blipFill>
          <a:blip r:embed="rId7"/>
          <a:stretch>
            <a:fillRect/>
          </a:stretch>
        </p:blipFill>
        <p:spPr>
          <a:xfrm>
            <a:off x="4951825" y="4821772"/>
            <a:ext cx="3281817" cy="2036228"/>
          </a:xfrm>
          <a:prstGeom prst="rect">
            <a:avLst/>
          </a:prstGeom>
        </p:spPr>
      </p:pic>
    </p:spTree>
    <p:extLst>
      <p:ext uri="{BB962C8B-B14F-4D97-AF65-F5344CB8AC3E}">
        <p14:creationId xmlns:p14="http://schemas.microsoft.com/office/powerpoint/2010/main" val="653891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video>
              <p:cMediaNode vol="80000">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video>
              <p:cMediaNode vol="80000">
                <p:cTn id="22"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A2B9-7D2A-4F91-BBD6-F8173161D451}"/>
              </a:ext>
            </a:extLst>
          </p:cNvPr>
          <p:cNvSpPr>
            <a:spLocks noGrp="1"/>
          </p:cNvSpPr>
          <p:nvPr>
            <p:ph type="ctrTitle"/>
          </p:nvPr>
        </p:nvSpPr>
        <p:spPr/>
        <p:txBody>
          <a:bodyPr/>
          <a:lstStyle/>
          <a:p>
            <a:r>
              <a:rPr lang="en-US" dirty="0"/>
              <a:t>Domain of Deep Learning</a:t>
            </a:r>
          </a:p>
        </p:txBody>
      </p:sp>
      <p:pic>
        <p:nvPicPr>
          <p:cNvPr id="12290" name="Picture 2" descr="Frontiers | Applications of Deep Learning to Neuro-Imaging Techniques |  Neurology">
            <a:extLst>
              <a:ext uri="{FF2B5EF4-FFF2-40B4-BE49-F238E27FC236}">
                <a16:creationId xmlns:a16="http://schemas.microsoft.com/office/drawing/2014/main" id="{2D52BB76-193C-4502-A692-170E592BAC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639" y="1412385"/>
            <a:ext cx="5656520" cy="4242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215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B0184E-EBB2-4FF0-B65E-7AE24C1CE683}"/>
              </a:ext>
            </a:extLst>
          </p:cNvPr>
          <p:cNvSpPr>
            <a:spLocks noGrp="1"/>
          </p:cNvSpPr>
          <p:nvPr>
            <p:ph type="title"/>
          </p:nvPr>
        </p:nvSpPr>
        <p:spPr/>
        <p:txBody>
          <a:bodyPr/>
          <a:lstStyle/>
          <a:p>
            <a:r>
              <a:rPr lang="en-US" dirty="0"/>
              <a:t>Deep Learning</a:t>
            </a:r>
          </a:p>
        </p:txBody>
      </p:sp>
      <p:sp>
        <p:nvSpPr>
          <p:cNvPr id="4" name="Text Placeholder 3">
            <a:extLst>
              <a:ext uri="{FF2B5EF4-FFF2-40B4-BE49-F238E27FC236}">
                <a16:creationId xmlns:a16="http://schemas.microsoft.com/office/drawing/2014/main" id="{28CF837D-48D1-4D21-A23A-2A966C9C6886}"/>
              </a:ext>
            </a:extLst>
          </p:cNvPr>
          <p:cNvSpPr>
            <a:spLocks noGrp="1"/>
          </p:cNvSpPr>
          <p:nvPr>
            <p:ph type="body" sz="quarter" idx="17"/>
          </p:nvPr>
        </p:nvSpPr>
        <p:spPr>
          <a:xfrm>
            <a:off x="0" y="0"/>
            <a:ext cx="2164774" cy="581542"/>
          </a:xfrm>
        </p:spPr>
        <p:txBody>
          <a:bodyPr/>
          <a:lstStyle/>
          <a:p>
            <a:r>
              <a:rPr lang="en-US" dirty="0"/>
              <a:t>Discovery</a:t>
            </a:r>
          </a:p>
        </p:txBody>
      </p:sp>
      <p:pic>
        <p:nvPicPr>
          <p:cNvPr id="5" name="Google Shape;104;p21">
            <a:extLst>
              <a:ext uri="{FF2B5EF4-FFF2-40B4-BE49-F238E27FC236}">
                <a16:creationId xmlns:a16="http://schemas.microsoft.com/office/drawing/2014/main" id="{30BF4EC4-DD1A-461E-A8EE-8EB66494AA51}"/>
              </a:ext>
            </a:extLst>
          </p:cNvPr>
          <p:cNvPicPr preferRelativeResize="0"/>
          <p:nvPr/>
        </p:nvPicPr>
        <p:blipFill>
          <a:blip r:embed="rId3">
            <a:alphaModFix/>
          </a:blip>
          <a:stretch>
            <a:fillRect/>
          </a:stretch>
        </p:blipFill>
        <p:spPr>
          <a:xfrm>
            <a:off x="1430685" y="1950766"/>
            <a:ext cx="3240360" cy="1061880"/>
          </a:xfrm>
          <a:prstGeom prst="rect">
            <a:avLst/>
          </a:prstGeom>
          <a:noFill/>
          <a:ln w="28575" cap="flat" cmpd="sng">
            <a:solidFill>
              <a:schemeClr val="dk2"/>
            </a:solidFill>
            <a:prstDash val="solid"/>
            <a:round/>
            <a:headEnd type="none" w="sm" len="sm"/>
            <a:tailEnd type="none" w="sm" len="sm"/>
          </a:ln>
        </p:spPr>
      </p:pic>
      <p:pic>
        <p:nvPicPr>
          <p:cNvPr id="6" name="Google Shape;103;p21">
            <a:extLst>
              <a:ext uri="{FF2B5EF4-FFF2-40B4-BE49-F238E27FC236}">
                <a16:creationId xmlns:a16="http://schemas.microsoft.com/office/drawing/2014/main" id="{3B4A80DB-68FD-4338-850C-EB81D9AE606C}"/>
              </a:ext>
            </a:extLst>
          </p:cNvPr>
          <p:cNvPicPr preferRelativeResize="0">
            <a:picLocks/>
          </p:cNvPicPr>
          <p:nvPr/>
        </p:nvPicPr>
        <p:blipFill>
          <a:blip r:embed="rId4">
            <a:alphaModFix/>
          </a:blip>
          <a:stretch>
            <a:fillRect/>
          </a:stretch>
        </p:blipFill>
        <p:spPr>
          <a:xfrm>
            <a:off x="168262" y="3264646"/>
            <a:ext cx="5765207" cy="3024336"/>
          </a:xfrm>
          <a:prstGeom prst="rect">
            <a:avLst/>
          </a:prstGeom>
          <a:noFill/>
          <a:ln>
            <a:noFill/>
          </a:ln>
        </p:spPr>
      </p:pic>
      <p:pic>
        <p:nvPicPr>
          <p:cNvPr id="7" name="Google Shape;425;p68" descr="Gerelateerde afbeelding">
            <a:extLst>
              <a:ext uri="{FF2B5EF4-FFF2-40B4-BE49-F238E27FC236}">
                <a16:creationId xmlns:a16="http://schemas.microsoft.com/office/drawing/2014/main" id="{7E17527A-8AE5-40C4-B74A-216052DDA026}"/>
              </a:ext>
            </a:extLst>
          </p:cNvPr>
          <p:cNvPicPr preferRelativeResize="0">
            <a:picLocks/>
          </p:cNvPicPr>
          <p:nvPr/>
        </p:nvPicPr>
        <p:blipFill rotWithShape="1">
          <a:blip r:embed="rId5">
            <a:alphaModFix/>
          </a:blip>
          <a:srcRect/>
          <a:stretch/>
        </p:blipFill>
        <p:spPr>
          <a:xfrm>
            <a:off x="7952536" y="4302708"/>
            <a:ext cx="3158338" cy="1986273"/>
          </a:xfrm>
          <a:prstGeom prst="rect">
            <a:avLst/>
          </a:prstGeom>
          <a:noFill/>
          <a:ln>
            <a:noFill/>
          </a:ln>
        </p:spPr>
      </p:pic>
      <p:pic>
        <p:nvPicPr>
          <p:cNvPr id="8" name="Picture 7" descr="Afbeeldingsresultaat voor computer vision">
            <a:extLst>
              <a:ext uri="{FF2B5EF4-FFF2-40B4-BE49-F238E27FC236}">
                <a16:creationId xmlns:a16="http://schemas.microsoft.com/office/drawing/2014/main" id="{FB16409D-AE86-4724-83B1-556DE9F57CCF}"/>
              </a:ext>
            </a:extLst>
          </p:cNvPr>
          <p:cNvPicPr>
            <a:picLocks noGrp="1"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73367" y="1820215"/>
            <a:ext cx="3158339" cy="21047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ip-syncing Obama: New tools turn audio clips into realistic video | UW News">
            <a:extLst>
              <a:ext uri="{FF2B5EF4-FFF2-40B4-BE49-F238E27FC236}">
                <a16:creationId xmlns:a16="http://schemas.microsoft.com/office/drawing/2014/main" id="{CC6899C0-C069-4409-A117-2F55AD11EF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904105" y="1693576"/>
            <a:ext cx="1895146" cy="2358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1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C5E6F-30A9-4DEA-8AFF-0424457E7688}"/>
              </a:ext>
            </a:extLst>
          </p:cNvPr>
          <p:cNvSpPr>
            <a:spLocks noGrp="1"/>
          </p:cNvSpPr>
          <p:nvPr>
            <p:ph type="title"/>
          </p:nvPr>
        </p:nvSpPr>
        <p:spPr/>
        <p:txBody>
          <a:bodyPr/>
          <a:lstStyle/>
          <a:p>
            <a:r>
              <a:rPr lang="en-US" dirty="0"/>
              <a:t>What made Deep Learning feasible?</a:t>
            </a:r>
          </a:p>
        </p:txBody>
      </p:sp>
      <p:sp>
        <p:nvSpPr>
          <p:cNvPr id="4" name="Text Placeholder 3">
            <a:extLst>
              <a:ext uri="{FF2B5EF4-FFF2-40B4-BE49-F238E27FC236}">
                <a16:creationId xmlns:a16="http://schemas.microsoft.com/office/drawing/2014/main" id="{C216223A-A775-4CE4-83A0-C322D276E62A}"/>
              </a:ext>
            </a:extLst>
          </p:cNvPr>
          <p:cNvSpPr>
            <a:spLocks noGrp="1"/>
          </p:cNvSpPr>
          <p:nvPr>
            <p:ph type="body" sz="quarter" idx="17"/>
          </p:nvPr>
        </p:nvSpPr>
        <p:spPr>
          <a:xfrm>
            <a:off x="0" y="0"/>
            <a:ext cx="2164774" cy="581542"/>
          </a:xfrm>
        </p:spPr>
        <p:txBody>
          <a:bodyPr/>
          <a:lstStyle/>
          <a:p>
            <a:r>
              <a:rPr lang="en-US" dirty="0"/>
              <a:t>Discovery</a:t>
            </a:r>
          </a:p>
        </p:txBody>
      </p:sp>
      <p:pic>
        <p:nvPicPr>
          <p:cNvPr id="5" name="Tijdelijke aanduiding voor inhoud 5">
            <a:extLst>
              <a:ext uri="{FF2B5EF4-FFF2-40B4-BE49-F238E27FC236}">
                <a16:creationId xmlns:a16="http://schemas.microsoft.com/office/drawing/2014/main" id="{80F483D9-4114-463A-BBBC-7A216D5DF6DB}"/>
              </a:ext>
            </a:extLst>
          </p:cNvPr>
          <p:cNvPicPr>
            <a:picLocks noChangeAspect="1"/>
          </p:cNvPicPr>
          <p:nvPr/>
        </p:nvPicPr>
        <p:blipFill rotWithShape="1">
          <a:blip r:embed="rId3"/>
          <a:srcRect t="15009"/>
          <a:stretch/>
        </p:blipFill>
        <p:spPr>
          <a:xfrm>
            <a:off x="437470" y="2004766"/>
            <a:ext cx="7864235" cy="3762990"/>
          </a:xfrm>
          <a:prstGeom prst="rect">
            <a:avLst/>
          </a:prstGeom>
        </p:spPr>
      </p:pic>
      <p:pic>
        <p:nvPicPr>
          <p:cNvPr id="6" name="Picture 6" descr="Nvidia CUDA hardware acceleration | Nvidia, Logos, Logo design">
            <a:extLst>
              <a:ext uri="{FF2B5EF4-FFF2-40B4-BE49-F238E27FC236}">
                <a16:creationId xmlns:a16="http://schemas.microsoft.com/office/drawing/2014/main" id="{6B7B552B-59B0-450E-946F-3E71FF73F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81862" y="4933455"/>
            <a:ext cx="1885924" cy="114298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Prthamesh on Twitter: &quot;Experiences with #DeepLearning frameworks 😁 #PyTorch  #Tensorflow #keras #fastai #Python #rstats… &quot;">
            <a:extLst>
              <a:ext uri="{FF2B5EF4-FFF2-40B4-BE49-F238E27FC236}">
                <a16:creationId xmlns:a16="http://schemas.microsoft.com/office/drawing/2014/main" id="{43AEAE0B-03F9-43AD-B7E4-F1179A4733D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6618" y="1696083"/>
            <a:ext cx="2904387" cy="290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317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D25F7C-652C-4037-AE88-AD799FC10CAC}"/>
              </a:ext>
            </a:extLst>
          </p:cNvPr>
          <p:cNvSpPr>
            <a:spLocks noGrp="1"/>
          </p:cNvSpPr>
          <p:nvPr>
            <p:ph type="title"/>
          </p:nvPr>
        </p:nvSpPr>
        <p:spPr/>
        <p:txBody>
          <a:bodyPr/>
          <a:lstStyle/>
          <a:p>
            <a:r>
              <a:rPr lang="en-US" dirty="0"/>
              <a:t>CPU versus GPU Power</a:t>
            </a:r>
          </a:p>
        </p:txBody>
      </p:sp>
      <p:sp>
        <p:nvSpPr>
          <p:cNvPr id="4" name="Text Placeholder 3">
            <a:extLst>
              <a:ext uri="{FF2B5EF4-FFF2-40B4-BE49-F238E27FC236}">
                <a16:creationId xmlns:a16="http://schemas.microsoft.com/office/drawing/2014/main" id="{978DF6B2-1D3C-4181-865E-2DCF6DC5A017}"/>
              </a:ext>
            </a:extLst>
          </p:cNvPr>
          <p:cNvSpPr>
            <a:spLocks noGrp="1"/>
          </p:cNvSpPr>
          <p:nvPr>
            <p:ph type="body" sz="quarter" idx="17"/>
          </p:nvPr>
        </p:nvSpPr>
        <p:spPr>
          <a:xfrm>
            <a:off x="0" y="0"/>
            <a:ext cx="2164774" cy="581542"/>
          </a:xfrm>
        </p:spPr>
        <p:txBody>
          <a:bodyPr/>
          <a:lstStyle/>
          <a:p>
            <a:r>
              <a:rPr lang="en-US" dirty="0"/>
              <a:t>Discovery</a:t>
            </a:r>
          </a:p>
        </p:txBody>
      </p:sp>
      <p:pic>
        <p:nvPicPr>
          <p:cNvPr id="5" name="Tijdelijke aanduiding voor inhoud 5">
            <a:extLst>
              <a:ext uri="{FF2B5EF4-FFF2-40B4-BE49-F238E27FC236}">
                <a16:creationId xmlns:a16="http://schemas.microsoft.com/office/drawing/2014/main" id="{A4B00C04-A738-4AFA-A22F-5E2660B997F0}"/>
              </a:ext>
            </a:extLst>
          </p:cNvPr>
          <p:cNvPicPr>
            <a:picLocks noChangeAspect="1"/>
          </p:cNvPicPr>
          <p:nvPr/>
        </p:nvPicPr>
        <p:blipFill>
          <a:blip r:embed="rId4"/>
          <a:stretch>
            <a:fillRect/>
          </a:stretch>
        </p:blipFill>
        <p:spPr>
          <a:xfrm>
            <a:off x="9898129" y="115886"/>
            <a:ext cx="2078471" cy="1104496"/>
          </a:xfrm>
          <a:prstGeom prst="rect">
            <a:avLst/>
          </a:prstGeom>
        </p:spPr>
      </p:pic>
      <p:pic>
        <p:nvPicPr>
          <p:cNvPr id="6" name="Online Media 1" title="Mythbusters Demo GPU versus CPU">
            <a:hlinkClick r:id="" action="ppaction://media"/>
            <a:extLst>
              <a:ext uri="{FF2B5EF4-FFF2-40B4-BE49-F238E27FC236}">
                <a16:creationId xmlns:a16="http://schemas.microsoft.com/office/drawing/2014/main" id="{8B11F341-BC2D-40B2-AD41-AED98F5A65A7}"/>
              </a:ext>
            </a:extLst>
          </p:cNvPr>
          <p:cNvPicPr>
            <a:picLocks noRot="1" noChangeAspect="1"/>
          </p:cNvPicPr>
          <p:nvPr>
            <a:videoFile r:link="rId1"/>
          </p:nvPr>
        </p:nvPicPr>
        <p:blipFill>
          <a:blip r:embed="rId5"/>
          <a:stretch>
            <a:fillRect/>
          </a:stretch>
        </p:blipFill>
        <p:spPr>
          <a:xfrm>
            <a:off x="1520456" y="1597949"/>
            <a:ext cx="9056535" cy="5094301"/>
          </a:xfrm>
          <a:prstGeom prst="rect">
            <a:avLst/>
          </a:prstGeom>
        </p:spPr>
      </p:pic>
    </p:spTree>
    <p:extLst>
      <p:ext uri="{BB962C8B-B14F-4D97-AF65-F5344CB8AC3E}">
        <p14:creationId xmlns:p14="http://schemas.microsoft.com/office/powerpoint/2010/main" val="275383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159363-646C-4453-BF5E-5E1D023EE5D6}"/>
              </a:ext>
            </a:extLst>
          </p:cNvPr>
          <p:cNvSpPr>
            <a:spLocks noGrp="1"/>
          </p:cNvSpPr>
          <p:nvPr>
            <p:ph type="title"/>
          </p:nvPr>
        </p:nvSpPr>
        <p:spPr/>
        <p:txBody>
          <a:bodyPr/>
          <a:lstStyle/>
          <a:p>
            <a:r>
              <a:rPr lang="en-US" dirty="0"/>
              <a:t>Deep Learning: Neural Network</a:t>
            </a:r>
          </a:p>
        </p:txBody>
      </p:sp>
      <p:sp>
        <p:nvSpPr>
          <p:cNvPr id="4" name="Text Placeholder 3">
            <a:extLst>
              <a:ext uri="{FF2B5EF4-FFF2-40B4-BE49-F238E27FC236}">
                <a16:creationId xmlns:a16="http://schemas.microsoft.com/office/drawing/2014/main" id="{DCB8AFC5-54D5-4637-B54F-DB2449A6A40C}"/>
              </a:ext>
            </a:extLst>
          </p:cNvPr>
          <p:cNvSpPr>
            <a:spLocks noGrp="1"/>
          </p:cNvSpPr>
          <p:nvPr>
            <p:ph type="body" sz="quarter" idx="17"/>
          </p:nvPr>
        </p:nvSpPr>
        <p:spPr>
          <a:xfrm>
            <a:off x="0" y="0"/>
            <a:ext cx="2164774" cy="581542"/>
          </a:xfrm>
        </p:spPr>
        <p:txBody>
          <a:bodyPr/>
          <a:lstStyle/>
          <a:p>
            <a:r>
              <a:rPr lang="en-US" dirty="0"/>
              <a:t>Discovery</a:t>
            </a:r>
          </a:p>
        </p:txBody>
      </p:sp>
      <p:pic>
        <p:nvPicPr>
          <p:cNvPr id="5" name="Afbeelding 8">
            <a:extLst>
              <a:ext uri="{FF2B5EF4-FFF2-40B4-BE49-F238E27FC236}">
                <a16:creationId xmlns:a16="http://schemas.microsoft.com/office/drawing/2014/main" id="{866BF0A0-B8B2-4211-8B53-ACD3F13F6C32}"/>
              </a:ext>
            </a:extLst>
          </p:cNvPr>
          <p:cNvPicPr>
            <a:picLocks noChangeAspect="1"/>
          </p:cNvPicPr>
          <p:nvPr/>
        </p:nvPicPr>
        <p:blipFill>
          <a:blip r:embed="rId2"/>
          <a:stretch>
            <a:fillRect/>
          </a:stretch>
        </p:blipFill>
        <p:spPr>
          <a:xfrm>
            <a:off x="480739" y="1660410"/>
            <a:ext cx="5366401" cy="2566900"/>
          </a:xfrm>
          <a:prstGeom prst="rect">
            <a:avLst/>
          </a:prstGeom>
        </p:spPr>
      </p:pic>
      <p:pic>
        <p:nvPicPr>
          <p:cNvPr id="6" name="Afbeelding 2">
            <a:extLst>
              <a:ext uri="{FF2B5EF4-FFF2-40B4-BE49-F238E27FC236}">
                <a16:creationId xmlns:a16="http://schemas.microsoft.com/office/drawing/2014/main" id="{15417990-F41A-4F59-989A-DEC390561E84}"/>
              </a:ext>
            </a:extLst>
          </p:cNvPr>
          <p:cNvPicPr>
            <a:picLocks noChangeAspect="1"/>
          </p:cNvPicPr>
          <p:nvPr/>
        </p:nvPicPr>
        <p:blipFill rotWithShape="1">
          <a:blip r:embed="rId3"/>
          <a:srcRect l="5730" t="8736" r="8318" b="10213"/>
          <a:stretch/>
        </p:blipFill>
        <p:spPr>
          <a:xfrm>
            <a:off x="7348250" y="1682038"/>
            <a:ext cx="4320481" cy="2925072"/>
          </a:xfrm>
          <a:prstGeom prst="rect">
            <a:avLst/>
          </a:prstGeom>
        </p:spPr>
      </p:pic>
      <p:pic>
        <p:nvPicPr>
          <p:cNvPr id="7" name="Picture 2" descr="My Encounter with Neural Net: The Exaggerated and Acclaimed “Brain” behind  Artificial Intelligence | by Aminu Bishir | Sadarwa | Medium">
            <a:extLst>
              <a:ext uri="{FF2B5EF4-FFF2-40B4-BE49-F238E27FC236}">
                <a16:creationId xmlns:a16="http://schemas.microsoft.com/office/drawing/2014/main" id="{ADC790AE-A122-43B1-BBFF-9C7751E050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6543" y="3716153"/>
            <a:ext cx="3713106" cy="247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2720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664E57A-9DF3-4225-9DFC-4C3ADBBB24B2}"/>
              </a:ext>
            </a:extLst>
          </p:cNvPr>
          <p:cNvSpPr>
            <a:spLocks noGrp="1"/>
          </p:cNvSpPr>
          <p:nvPr>
            <p:ph type="title"/>
          </p:nvPr>
        </p:nvSpPr>
        <p:spPr/>
        <p:txBody>
          <a:bodyPr/>
          <a:lstStyle/>
          <a:p>
            <a:r>
              <a:rPr lang="en-US" dirty="0"/>
              <a:t>Features: ML versus DL</a:t>
            </a:r>
          </a:p>
        </p:txBody>
      </p:sp>
      <p:sp>
        <p:nvSpPr>
          <p:cNvPr id="4" name="Text Placeholder 3">
            <a:extLst>
              <a:ext uri="{FF2B5EF4-FFF2-40B4-BE49-F238E27FC236}">
                <a16:creationId xmlns:a16="http://schemas.microsoft.com/office/drawing/2014/main" id="{ECE5D308-A943-412D-B0A8-AC5568B8BA4D}"/>
              </a:ext>
            </a:extLst>
          </p:cNvPr>
          <p:cNvSpPr>
            <a:spLocks noGrp="1"/>
          </p:cNvSpPr>
          <p:nvPr>
            <p:ph type="body" sz="quarter" idx="17"/>
          </p:nvPr>
        </p:nvSpPr>
        <p:spPr>
          <a:xfrm>
            <a:off x="0" y="0"/>
            <a:ext cx="2164774" cy="581542"/>
          </a:xfrm>
        </p:spPr>
        <p:txBody>
          <a:bodyPr/>
          <a:lstStyle/>
          <a:p>
            <a:r>
              <a:rPr lang="en-US" dirty="0"/>
              <a:t>Discovery</a:t>
            </a:r>
          </a:p>
        </p:txBody>
      </p:sp>
      <p:pic>
        <p:nvPicPr>
          <p:cNvPr id="5" name="Picture 2" descr="Understand these 4 advanced concepts to sound like a machine learning  master in 2020 | Machine learning, Deep learning, Machine learning basics">
            <a:extLst>
              <a:ext uri="{FF2B5EF4-FFF2-40B4-BE49-F238E27FC236}">
                <a16:creationId xmlns:a16="http://schemas.microsoft.com/office/drawing/2014/main" id="{0F8AB022-9A15-4A79-8425-17AEB4FBA2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80" t="4342" r="6322" b="4939"/>
          <a:stretch/>
        </p:blipFill>
        <p:spPr bwMode="auto">
          <a:xfrm>
            <a:off x="2315579" y="1820267"/>
            <a:ext cx="7560840" cy="4320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8557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3DF47-D16B-485B-9D02-7A9D12A13E74}"/>
              </a:ext>
            </a:extLst>
          </p:cNvPr>
          <p:cNvSpPr>
            <a:spLocks noGrp="1"/>
          </p:cNvSpPr>
          <p:nvPr>
            <p:ph type="title"/>
          </p:nvPr>
        </p:nvSpPr>
        <p:spPr/>
        <p:txBody>
          <a:bodyPr/>
          <a:lstStyle/>
          <a:p>
            <a:r>
              <a:rPr lang="en-US" dirty="0"/>
              <a:t>Deep Learning Network</a:t>
            </a:r>
          </a:p>
        </p:txBody>
      </p:sp>
      <p:sp>
        <p:nvSpPr>
          <p:cNvPr id="4" name="Text Placeholder 3">
            <a:extLst>
              <a:ext uri="{FF2B5EF4-FFF2-40B4-BE49-F238E27FC236}">
                <a16:creationId xmlns:a16="http://schemas.microsoft.com/office/drawing/2014/main" id="{DB5F45AD-EC77-4F56-ACD1-E3ECC8171027}"/>
              </a:ext>
            </a:extLst>
          </p:cNvPr>
          <p:cNvSpPr>
            <a:spLocks noGrp="1"/>
          </p:cNvSpPr>
          <p:nvPr>
            <p:ph type="body" sz="quarter" idx="17"/>
          </p:nvPr>
        </p:nvSpPr>
        <p:spPr>
          <a:xfrm>
            <a:off x="0" y="0"/>
            <a:ext cx="2164774" cy="581542"/>
          </a:xfrm>
        </p:spPr>
        <p:txBody>
          <a:bodyPr/>
          <a:lstStyle/>
          <a:p>
            <a:r>
              <a:rPr lang="en-US" dirty="0"/>
              <a:t>Discovery</a:t>
            </a:r>
          </a:p>
        </p:txBody>
      </p:sp>
      <p:pic>
        <p:nvPicPr>
          <p:cNvPr id="5" name="Tijdelijke aanduiding voor inhoud 6">
            <a:extLst>
              <a:ext uri="{FF2B5EF4-FFF2-40B4-BE49-F238E27FC236}">
                <a16:creationId xmlns:a16="http://schemas.microsoft.com/office/drawing/2014/main" id="{C1DF4297-F93A-4582-AA61-CA1D987F9E12}"/>
              </a:ext>
            </a:extLst>
          </p:cNvPr>
          <p:cNvPicPr>
            <a:picLocks noChangeAspect="1"/>
          </p:cNvPicPr>
          <p:nvPr/>
        </p:nvPicPr>
        <p:blipFill>
          <a:blip r:embed="rId3"/>
          <a:stretch>
            <a:fillRect/>
          </a:stretch>
        </p:blipFill>
        <p:spPr>
          <a:xfrm>
            <a:off x="539941" y="1679021"/>
            <a:ext cx="4466030" cy="2507005"/>
          </a:xfrm>
          <a:prstGeom prst="rect">
            <a:avLst/>
          </a:prstGeom>
        </p:spPr>
      </p:pic>
      <p:pic>
        <p:nvPicPr>
          <p:cNvPr id="6" name="Afbeelding 8">
            <a:extLst>
              <a:ext uri="{FF2B5EF4-FFF2-40B4-BE49-F238E27FC236}">
                <a16:creationId xmlns:a16="http://schemas.microsoft.com/office/drawing/2014/main" id="{B60E7473-3BFF-4A0C-919A-E5245EC6ADC9}"/>
              </a:ext>
            </a:extLst>
          </p:cNvPr>
          <p:cNvPicPr>
            <a:picLocks noChangeAspect="1"/>
          </p:cNvPicPr>
          <p:nvPr/>
        </p:nvPicPr>
        <p:blipFill>
          <a:blip r:embed="rId4"/>
          <a:stretch>
            <a:fillRect/>
          </a:stretch>
        </p:blipFill>
        <p:spPr>
          <a:xfrm>
            <a:off x="5441777" y="2170891"/>
            <a:ext cx="6537572" cy="3677384"/>
          </a:xfrm>
          <a:prstGeom prst="rect">
            <a:avLst/>
          </a:prstGeom>
        </p:spPr>
      </p:pic>
      <p:pic>
        <p:nvPicPr>
          <p:cNvPr id="7" name="Afbeelding 10">
            <a:extLst>
              <a:ext uri="{FF2B5EF4-FFF2-40B4-BE49-F238E27FC236}">
                <a16:creationId xmlns:a16="http://schemas.microsoft.com/office/drawing/2014/main" id="{3CEABFDC-6861-40C8-BE4F-DEFFE41B554A}"/>
              </a:ext>
            </a:extLst>
          </p:cNvPr>
          <p:cNvPicPr>
            <a:picLocks noChangeAspect="1"/>
          </p:cNvPicPr>
          <p:nvPr/>
        </p:nvPicPr>
        <p:blipFill>
          <a:blip r:embed="rId5"/>
          <a:stretch>
            <a:fillRect/>
          </a:stretch>
        </p:blipFill>
        <p:spPr>
          <a:xfrm>
            <a:off x="747349" y="3963233"/>
            <a:ext cx="4258622" cy="2384399"/>
          </a:xfrm>
          <a:prstGeom prst="rect">
            <a:avLst/>
          </a:prstGeom>
        </p:spPr>
      </p:pic>
    </p:spTree>
    <p:extLst>
      <p:ext uri="{BB962C8B-B14F-4D97-AF65-F5344CB8AC3E}">
        <p14:creationId xmlns:p14="http://schemas.microsoft.com/office/powerpoint/2010/main" val="210660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E4787D-5B49-4259-8B66-68CF0B031D6E}"/>
              </a:ext>
            </a:extLst>
          </p:cNvPr>
          <p:cNvSpPr>
            <a:spLocks noGrp="1"/>
          </p:cNvSpPr>
          <p:nvPr>
            <p:ph type="title"/>
          </p:nvPr>
        </p:nvSpPr>
        <p:spPr/>
        <p:txBody>
          <a:bodyPr/>
          <a:lstStyle/>
          <a:p>
            <a:r>
              <a:rPr lang="nl-BE" dirty="0" err="1"/>
              <a:t>History</a:t>
            </a:r>
            <a:r>
              <a:rPr lang="nl-BE" dirty="0"/>
              <a:t> of AI</a:t>
            </a:r>
            <a:endParaRPr lang="en-US" dirty="0"/>
          </a:p>
        </p:txBody>
      </p:sp>
      <p:sp>
        <p:nvSpPr>
          <p:cNvPr id="6" name="Text Placeholder 5">
            <a:extLst>
              <a:ext uri="{FF2B5EF4-FFF2-40B4-BE49-F238E27FC236}">
                <a16:creationId xmlns:a16="http://schemas.microsoft.com/office/drawing/2014/main" id="{D8B978DE-DAFE-4AA3-A752-24ACBD0A07D6}"/>
              </a:ext>
            </a:extLst>
          </p:cNvPr>
          <p:cNvSpPr>
            <a:spLocks noGrp="1"/>
          </p:cNvSpPr>
          <p:nvPr>
            <p:ph type="body" sz="quarter" idx="17"/>
          </p:nvPr>
        </p:nvSpPr>
        <p:spPr>
          <a:xfrm>
            <a:off x="0" y="0"/>
            <a:ext cx="2164774" cy="581542"/>
          </a:xfrm>
        </p:spPr>
        <p:txBody>
          <a:bodyPr/>
          <a:lstStyle/>
          <a:p>
            <a:r>
              <a:rPr lang="en-US" dirty="0"/>
              <a:t>Discovery</a:t>
            </a:r>
          </a:p>
        </p:txBody>
      </p:sp>
      <p:pic>
        <p:nvPicPr>
          <p:cNvPr id="7" name="Content Placeholder 6" descr="Timeline&#10;&#10;Description automatically generated">
            <a:extLst>
              <a:ext uri="{FF2B5EF4-FFF2-40B4-BE49-F238E27FC236}">
                <a16:creationId xmlns:a16="http://schemas.microsoft.com/office/drawing/2014/main" id="{0C20D58F-AD5C-4E86-93D6-BCB51BBED73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705418" y="1873925"/>
            <a:ext cx="7859713" cy="4156075"/>
          </a:xfrm>
        </p:spPr>
      </p:pic>
    </p:spTree>
    <p:extLst>
      <p:ext uri="{BB962C8B-B14F-4D97-AF65-F5344CB8AC3E}">
        <p14:creationId xmlns:p14="http://schemas.microsoft.com/office/powerpoint/2010/main" val="39049101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02C2ED-02CC-4EA2-8928-A1C221948A78}"/>
              </a:ext>
            </a:extLst>
          </p:cNvPr>
          <p:cNvSpPr>
            <a:spLocks noGrp="1"/>
          </p:cNvSpPr>
          <p:nvPr>
            <p:ph type="title"/>
          </p:nvPr>
        </p:nvSpPr>
        <p:spPr/>
        <p:txBody>
          <a:bodyPr/>
          <a:lstStyle/>
          <a:p>
            <a:r>
              <a:rPr lang="en-US" dirty="0"/>
              <a:t>Learning = Tweaking the Weights</a:t>
            </a:r>
          </a:p>
        </p:txBody>
      </p:sp>
      <p:sp>
        <p:nvSpPr>
          <p:cNvPr id="4" name="Text Placeholder 3">
            <a:extLst>
              <a:ext uri="{FF2B5EF4-FFF2-40B4-BE49-F238E27FC236}">
                <a16:creationId xmlns:a16="http://schemas.microsoft.com/office/drawing/2014/main" id="{969D3318-996A-4A59-BDF3-09552A17BA2B}"/>
              </a:ext>
            </a:extLst>
          </p:cNvPr>
          <p:cNvSpPr>
            <a:spLocks noGrp="1"/>
          </p:cNvSpPr>
          <p:nvPr>
            <p:ph type="body" sz="quarter" idx="17"/>
          </p:nvPr>
        </p:nvSpPr>
        <p:spPr>
          <a:xfrm>
            <a:off x="0" y="0"/>
            <a:ext cx="2164774" cy="581542"/>
          </a:xfrm>
        </p:spPr>
        <p:txBody>
          <a:bodyPr/>
          <a:lstStyle/>
          <a:p>
            <a:r>
              <a:rPr lang="en-US" dirty="0"/>
              <a:t>Discovery</a:t>
            </a:r>
          </a:p>
        </p:txBody>
      </p:sp>
      <p:pic>
        <p:nvPicPr>
          <p:cNvPr id="5" name="Tijdelijke aanduiding voor inhoud 6">
            <a:extLst>
              <a:ext uri="{FF2B5EF4-FFF2-40B4-BE49-F238E27FC236}">
                <a16:creationId xmlns:a16="http://schemas.microsoft.com/office/drawing/2014/main" id="{952DEC08-ED6F-46D4-B0E3-7596DB9B7B67}"/>
              </a:ext>
            </a:extLst>
          </p:cNvPr>
          <p:cNvPicPr>
            <a:picLocks noChangeAspect="1"/>
          </p:cNvPicPr>
          <p:nvPr/>
        </p:nvPicPr>
        <p:blipFill>
          <a:blip r:embed="rId3"/>
          <a:stretch>
            <a:fillRect/>
          </a:stretch>
        </p:blipFill>
        <p:spPr>
          <a:xfrm>
            <a:off x="0" y="2873240"/>
            <a:ext cx="6084873" cy="3415742"/>
          </a:xfrm>
          <a:prstGeom prst="rect">
            <a:avLst/>
          </a:prstGeom>
        </p:spPr>
      </p:pic>
      <p:pic>
        <p:nvPicPr>
          <p:cNvPr id="6" name="Afbeelding 8">
            <a:extLst>
              <a:ext uri="{FF2B5EF4-FFF2-40B4-BE49-F238E27FC236}">
                <a16:creationId xmlns:a16="http://schemas.microsoft.com/office/drawing/2014/main" id="{A3FDA5E6-FF24-4D2D-9AA9-C8889F87E551}"/>
              </a:ext>
            </a:extLst>
          </p:cNvPr>
          <p:cNvPicPr>
            <a:picLocks noChangeAspect="1"/>
          </p:cNvPicPr>
          <p:nvPr/>
        </p:nvPicPr>
        <p:blipFill>
          <a:blip r:embed="rId4"/>
          <a:stretch>
            <a:fillRect/>
          </a:stretch>
        </p:blipFill>
        <p:spPr>
          <a:xfrm>
            <a:off x="6096000" y="2869607"/>
            <a:ext cx="6107127" cy="3419375"/>
          </a:xfrm>
          <a:prstGeom prst="rect">
            <a:avLst/>
          </a:prstGeom>
        </p:spPr>
      </p:pic>
      <p:pic>
        <p:nvPicPr>
          <p:cNvPr id="7" name="Afbeelding 10">
            <a:extLst>
              <a:ext uri="{FF2B5EF4-FFF2-40B4-BE49-F238E27FC236}">
                <a16:creationId xmlns:a16="http://schemas.microsoft.com/office/drawing/2014/main" id="{454BB0A4-4FC8-4D25-AA6F-C0E741787134}"/>
              </a:ext>
            </a:extLst>
          </p:cNvPr>
          <p:cNvPicPr>
            <a:picLocks noChangeAspect="1"/>
          </p:cNvPicPr>
          <p:nvPr/>
        </p:nvPicPr>
        <p:blipFill rotWithShape="1">
          <a:blip r:embed="rId5"/>
          <a:srcRect t="27313" r="24528"/>
          <a:stretch/>
        </p:blipFill>
        <p:spPr>
          <a:xfrm>
            <a:off x="4319812" y="1781311"/>
            <a:ext cx="3530122" cy="1816540"/>
          </a:xfrm>
          <a:prstGeom prst="rect">
            <a:avLst/>
          </a:prstGeom>
        </p:spPr>
      </p:pic>
    </p:spTree>
    <p:extLst>
      <p:ext uri="{BB962C8B-B14F-4D97-AF65-F5344CB8AC3E}">
        <p14:creationId xmlns:p14="http://schemas.microsoft.com/office/powerpoint/2010/main" val="2276001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DB0DC0-0B1A-4AA8-A9DF-825ABECE551D}"/>
              </a:ext>
            </a:extLst>
          </p:cNvPr>
          <p:cNvSpPr>
            <a:spLocks noGrp="1"/>
          </p:cNvSpPr>
          <p:nvPr>
            <p:ph type="title"/>
          </p:nvPr>
        </p:nvSpPr>
        <p:spPr/>
        <p:txBody>
          <a:bodyPr/>
          <a:lstStyle/>
          <a:p>
            <a:r>
              <a:rPr lang="en-US" dirty="0"/>
              <a:t>Tweaking the Weights</a:t>
            </a:r>
          </a:p>
        </p:txBody>
      </p:sp>
      <p:sp>
        <p:nvSpPr>
          <p:cNvPr id="4" name="Text Placeholder 3">
            <a:extLst>
              <a:ext uri="{FF2B5EF4-FFF2-40B4-BE49-F238E27FC236}">
                <a16:creationId xmlns:a16="http://schemas.microsoft.com/office/drawing/2014/main" id="{E588A984-5840-459B-B882-D5B6E41761DF}"/>
              </a:ext>
            </a:extLst>
          </p:cNvPr>
          <p:cNvSpPr>
            <a:spLocks noGrp="1"/>
          </p:cNvSpPr>
          <p:nvPr>
            <p:ph type="body" sz="quarter" idx="17"/>
          </p:nvPr>
        </p:nvSpPr>
        <p:spPr>
          <a:xfrm>
            <a:off x="0" y="0"/>
            <a:ext cx="2164774" cy="581542"/>
          </a:xfrm>
        </p:spPr>
        <p:txBody>
          <a:bodyPr/>
          <a:lstStyle/>
          <a:p>
            <a:r>
              <a:rPr lang="en-US" dirty="0"/>
              <a:t>Discovery</a:t>
            </a:r>
          </a:p>
        </p:txBody>
      </p:sp>
      <p:pic>
        <p:nvPicPr>
          <p:cNvPr id="5" name="Picture 2" descr="Afbeeldingsresultaat voor dj mixing board">
            <a:extLst>
              <a:ext uri="{FF2B5EF4-FFF2-40B4-BE49-F238E27FC236}">
                <a16:creationId xmlns:a16="http://schemas.microsoft.com/office/drawing/2014/main" id="{3C49DD6D-7211-46AD-A553-0ADF22F32E6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64774" y="1861444"/>
            <a:ext cx="7871178" cy="4427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73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BA5C61-45D7-4CF5-9BCB-931D9E8E1D36}"/>
              </a:ext>
            </a:extLst>
          </p:cNvPr>
          <p:cNvSpPr>
            <a:spLocks noGrp="1"/>
          </p:cNvSpPr>
          <p:nvPr>
            <p:ph type="title"/>
          </p:nvPr>
        </p:nvSpPr>
        <p:spPr/>
        <p:txBody>
          <a:bodyPr/>
          <a:lstStyle/>
          <a:p>
            <a:r>
              <a:rPr lang="nl-BE" dirty="0" err="1"/>
              <a:t>History</a:t>
            </a:r>
            <a:r>
              <a:rPr lang="nl-BE" dirty="0"/>
              <a:t> of AI</a:t>
            </a:r>
            <a:endParaRPr lang="en-US" dirty="0"/>
          </a:p>
        </p:txBody>
      </p:sp>
      <p:sp>
        <p:nvSpPr>
          <p:cNvPr id="7" name="Text Placeholder 6">
            <a:extLst>
              <a:ext uri="{FF2B5EF4-FFF2-40B4-BE49-F238E27FC236}">
                <a16:creationId xmlns:a16="http://schemas.microsoft.com/office/drawing/2014/main" id="{6043D41B-2780-456A-8D24-EDCA4939362A}"/>
              </a:ext>
            </a:extLst>
          </p:cNvPr>
          <p:cNvSpPr>
            <a:spLocks noGrp="1"/>
          </p:cNvSpPr>
          <p:nvPr>
            <p:ph type="body" sz="quarter" idx="17"/>
          </p:nvPr>
        </p:nvSpPr>
        <p:spPr>
          <a:xfrm>
            <a:off x="0" y="0"/>
            <a:ext cx="2164774" cy="581542"/>
          </a:xfrm>
        </p:spPr>
        <p:txBody>
          <a:bodyPr/>
          <a:lstStyle/>
          <a:p>
            <a:r>
              <a:rPr lang="en-US" dirty="0"/>
              <a:t>Discovery</a:t>
            </a:r>
          </a:p>
        </p:txBody>
      </p:sp>
      <p:pic>
        <p:nvPicPr>
          <p:cNvPr id="6" name="Content Placeholder 5" descr="Timeline&#10;&#10;Description automatically generated">
            <a:extLst>
              <a:ext uri="{FF2B5EF4-FFF2-40B4-BE49-F238E27FC236}">
                <a16:creationId xmlns:a16="http://schemas.microsoft.com/office/drawing/2014/main" id="{3907A5B4-C161-4255-AC52-A65358579A0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85550" y="1677921"/>
            <a:ext cx="8299450" cy="4427537"/>
          </a:xfrm>
          <a:prstGeom prst="rect">
            <a:avLst/>
          </a:prstGeom>
        </p:spPr>
      </p:pic>
    </p:spTree>
    <p:extLst>
      <p:ext uri="{BB962C8B-B14F-4D97-AF65-F5344CB8AC3E}">
        <p14:creationId xmlns:p14="http://schemas.microsoft.com/office/powerpoint/2010/main" val="367929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CB0833-D99C-45CA-B9F4-2C5E8F483D30}"/>
              </a:ext>
            </a:extLst>
          </p:cNvPr>
          <p:cNvSpPr>
            <a:spLocks noGrp="1"/>
          </p:cNvSpPr>
          <p:nvPr>
            <p:ph type="title"/>
          </p:nvPr>
        </p:nvSpPr>
        <p:spPr/>
        <p:txBody>
          <a:bodyPr/>
          <a:lstStyle/>
          <a:p>
            <a:r>
              <a:rPr lang="en-US" dirty="0"/>
              <a:t>Turing Test</a:t>
            </a:r>
          </a:p>
        </p:txBody>
      </p:sp>
      <p:sp>
        <p:nvSpPr>
          <p:cNvPr id="4" name="Text Placeholder 3">
            <a:extLst>
              <a:ext uri="{FF2B5EF4-FFF2-40B4-BE49-F238E27FC236}">
                <a16:creationId xmlns:a16="http://schemas.microsoft.com/office/drawing/2014/main" id="{E7765BEC-A9A8-4373-A86F-A57AE750B2DE}"/>
              </a:ext>
            </a:extLst>
          </p:cNvPr>
          <p:cNvSpPr>
            <a:spLocks noGrp="1"/>
          </p:cNvSpPr>
          <p:nvPr>
            <p:ph type="body" sz="quarter" idx="17"/>
          </p:nvPr>
        </p:nvSpPr>
        <p:spPr>
          <a:xfrm>
            <a:off x="0" y="0"/>
            <a:ext cx="2164774" cy="581542"/>
          </a:xfrm>
        </p:spPr>
        <p:txBody>
          <a:bodyPr/>
          <a:lstStyle/>
          <a:p>
            <a:r>
              <a:rPr lang="en-US" dirty="0"/>
              <a:t>Discovery</a:t>
            </a:r>
          </a:p>
        </p:txBody>
      </p:sp>
      <p:pic>
        <p:nvPicPr>
          <p:cNvPr id="5" name="Picture 4" descr="What is Turing Test? A definition from WhatIs.com">
            <a:extLst>
              <a:ext uri="{FF2B5EF4-FFF2-40B4-BE49-F238E27FC236}">
                <a16:creationId xmlns:a16="http://schemas.microsoft.com/office/drawing/2014/main" id="{23B035CC-D400-4BD8-AACF-17E03C7AC19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95" t="7911" r="8617" b="4371"/>
          <a:stretch/>
        </p:blipFill>
        <p:spPr bwMode="auto">
          <a:xfrm>
            <a:off x="1889498" y="2181095"/>
            <a:ext cx="6390168" cy="45874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Boek: Hoe ver reikt de invloed van Alan Turing? | Computable.nl">
            <a:extLst>
              <a:ext uri="{FF2B5EF4-FFF2-40B4-BE49-F238E27FC236}">
                <a16:creationId xmlns:a16="http://schemas.microsoft.com/office/drawing/2014/main" id="{E917C28E-A78B-4971-99CB-36ABB1AB36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6752" y="0"/>
            <a:ext cx="3895248" cy="2913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834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D40BB-7F4F-4FD3-8455-AE9F019746DF}"/>
              </a:ext>
            </a:extLst>
          </p:cNvPr>
          <p:cNvSpPr>
            <a:spLocks noGrp="1"/>
          </p:cNvSpPr>
          <p:nvPr>
            <p:ph type="title"/>
          </p:nvPr>
        </p:nvSpPr>
        <p:spPr/>
        <p:txBody>
          <a:bodyPr/>
          <a:lstStyle/>
          <a:p>
            <a:r>
              <a:rPr lang="en-US" dirty="0"/>
              <a:t>History of A.I.</a:t>
            </a:r>
          </a:p>
        </p:txBody>
      </p:sp>
      <p:sp>
        <p:nvSpPr>
          <p:cNvPr id="4" name="Text Placeholder 3">
            <a:extLst>
              <a:ext uri="{FF2B5EF4-FFF2-40B4-BE49-F238E27FC236}">
                <a16:creationId xmlns:a16="http://schemas.microsoft.com/office/drawing/2014/main" id="{636981CD-18C2-4A29-A12B-68868F2313F5}"/>
              </a:ext>
            </a:extLst>
          </p:cNvPr>
          <p:cNvSpPr>
            <a:spLocks noGrp="1"/>
          </p:cNvSpPr>
          <p:nvPr>
            <p:ph type="body" sz="quarter" idx="17"/>
          </p:nvPr>
        </p:nvSpPr>
        <p:spPr>
          <a:xfrm>
            <a:off x="0" y="0"/>
            <a:ext cx="2164774" cy="581542"/>
          </a:xfrm>
        </p:spPr>
        <p:txBody>
          <a:bodyPr/>
          <a:lstStyle/>
          <a:p>
            <a:r>
              <a:rPr lang="en-US" dirty="0"/>
              <a:t>Discovery</a:t>
            </a:r>
          </a:p>
        </p:txBody>
      </p:sp>
      <p:pic>
        <p:nvPicPr>
          <p:cNvPr id="5" name="Picture 2" descr="A BRIEF HISTORY OF A.I. - Megatech Thailand">
            <a:extLst>
              <a:ext uri="{FF2B5EF4-FFF2-40B4-BE49-F238E27FC236}">
                <a16:creationId xmlns:a16="http://schemas.microsoft.com/office/drawing/2014/main" id="{39B35637-B23A-4A89-8EC2-C50EF3561A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68124"/>
            <a:ext cx="8213403" cy="44275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AI正處於黃金時代，還是即將迎來寒冬？">
            <a:extLst>
              <a:ext uri="{FF2B5EF4-FFF2-40B4-BE49-F238E27FC236}">
                <a16:creationId xmlns:a16="http://schemas.microsoft.com/office/drawing/2014/main" id="{B285EF94-6BAE-4E7E-A64E-BFF33201D2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36"/>
          <a:stretch/>
        </p:blipFill>
        <p:spPr bwMode="auto">
          <a:xfrm>
            <a:off x="7824192" y="3459857"/>
            <a:ext cx="4336008" cy="2118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782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5ADF40-827A-4106-A9C4-01D065839F3E}"/>
              </a:ext>
            </a:extLst>
          </p:cNvPr>
          <p:cNvSpPr>
            <a:spLocks noGrp="1"/>
          </p:cNvSpPr>
          <p:nvPr>
            <p:ph type="title"/>
          </p:nvPr>
        </p:nvSpPr>
        <p:spPr/>
        <p:txBody>
          <a:bodyPr/>
          <a:lstStyle/>
          <a:p>
            <a:r>
              <a:rPr lang="en-US" dirty="0"/>
              <a:t>History of A.I.</a:t>
            </a:r>
          </a:p>
        </p:txBody>
      </p:sp>
      <p:sp>
        <p:nvSpPr>
          <p:cNvPr id="4" name="Text Placeholder 3">
            <a:extLst>
              <a:ext uri="{FF2B5EF4-FFF2-40B4-BE49-F238E27FC236}">
                <a16:creationId xmlns:a16="http://schemas.microsoft.com/office/drawing/2014/main" id="{4F40952B-0137-4098-BA0E-3CA1F35D735A}"/>
              </a:ext>
            </a:extLst>
          </p:cNvPr>
          <p:cNvSpPr>
            <a:spLocks noGrp="1"/>
          </p:cNvSpPr>
          <p:nvPr>
            <p:ph type="body" sz="quarter" idx="17"/>
          </p:nvPr>
        </p:nvSpPr>
        <p:spPr>
          <a:xfrm>
            <a:off x="0" y="0"/>
            <a:ext cx="2164774" cy="581542"/>
          </a:xfrm>
        </p:spPr>
        <p:txBody>
          <a:bodyPr/>
          <a:lstStyle/>
          <a:p>
            <a:r>
              <a:rPr lang="en-US" dirty="0"/>
              <a:t>Discovery</a:t>
            </a:r>
          </a:p>
        </p:txBody>
      </p:sp>
      <p:pic>
        <p:nvPicPr>
          <p:cNvPr id="5" name="Picture 4">
            <a:extLst>
              <a:ext uri="{FF2B5EF4-FFF2-40B4-BE49-F238E27FC236}">
                <a16:creationId xmlns:a16="http://schemas.microsoft.com/office/drawing/2014/main" id="{850E859B-C693-4579-9147-CC7F90678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38462"/>
            <a:ext cx="6112666" cy="29593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098" name="Picture 2" descr="Deep learning weekly piece: the differences between AI, ML, and DL | by  Ophir Samson | Towards Data Science">
            <a:extLst>
              <a:ext uri="{FF2B5EF4-FFF2-40B4-BE49-F238E27FC236}">
                <a16:creationId xmlns:a16="http://schemas.microsoft.com/office/drawing/2014/main" id="{E548EF10-10B0-47A3-80C3-F040B470E1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79" t="9193" r="3917" b="14099"/>
          <a:stretch/>
        </p:blipFill>
        <p:spPr bwMode="auto">
          <a:xfrm>
            <a:off x="6606021" y="2553514"/>
            <a:ext cx="5585979" cy="295930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131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82F095-CD3C-48AC-BEDD-1A44C548BCD4}"/>
              </a:ext>
            </a:extLst>
          </p:cNvPr>
          <p:cNvSpPr>
            <a:spLocks noGrp="1"/>
          </p:cNvSpPr>
          <p:nvPr>
            <p:ph type="title"/>
          </p:nvPr>
        </p:nvSpPr>
        <p:spPr/>
        <p:txBody>
          <a:bodyPr/>
          <a:lstStyle/>
          <a:p>
            <a:r>
              <a:rPr lang="en-US" dirty="0"/>
              <a:t>AI &gt; ML &gt; DL  versus Data Science</a:t>
            </a:r>
          </a:p>
        </p:txBody>
      </p:sp>
      <p:sp>
        <p:nvSpPr>
          <p:cNvPr id="4" name="Text Placeholder 3">
            <a:extLst>
              <a:ext uri="{FF2B5EF4-FFF2-40B4-BE49-F238E27FC236}">
                <a16:creationId xmlns:a16="http://schemas.microsoft.com/office/drawing/2014/main" id="{F1BC7898-3C0F-467F-8404-9BAFF98068E5}"/>
              </a:ext>
            </a:extLst>
          </p:cNvPr>
          <p:cNvSpPr>
            <a:spLocks noGrp="1"/>
          </p:cNvSpPr>
          <p:nvPr>
            <p:ph type="body" sz="quarter" idx="17"/>
          </p:nvPr>
        </p:nvSpPr>
        <p:spPr>
          <a:xfrm>
            <a:off x="0" y="0"/>
            <a:ext cx="2164774" cy="581542"/>
          </a:xfrm>
        </p:spPr>
        <p:txBody>
          <a:bodyPr/>
          <a:lstStyle/>
          <a:p>
            <a:r>
              <a:rPr lang="en-US" dirty="0"/>
              <a:t>Discovery</a:t>
            </a:r>
          </a:p>
        </p:txBody>
      </p:sp>
      <p:pic>
        <p:nvPicPr>
          <p:cNvPr id="6" name="Picture 2" descr="AI VS ML VS DL VS DS for beginners | Data Science and Machine Learning |  Kaggle">
            <a:extLst>
              <a:ext uri="{FF2B5EF4-FFF2-40B4-BE49-F238E27FC236}">
                <a16:creationId xmlns:a16="http://schemas.microsoft.com/office/drawing/2014/main" id="{69AC3D36-B97F-4B54-852A-D18AA20E09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42" t="18072" r="3983" b="1003"/>
          <a:stretch/>
        </p:blipFill>
        <p:spPr bwMode="auto">
          <a:xfrm>
            <a:off x="297712" y="1563344"/>
            <a:ext cx="11408735" cy="5050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044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5A2B9-7D2A-4F91-BBD6-F8173161D451}"/>
              </a:ext>
            </a:extLst>
          </p:cNvPr>
          <p:cNvSpPr>
            <a:spLocks noGrp="1"/>
          </p:cNvSpPr>
          <p:nvPr>
            <p:ph type="ctrTitle"/>
          </p:nvPr>
        </p:nvSpPr>
        <p:spPr/>
        <p:txBody>
          <a:bodyPr/>
          <a:lstStyle/>
          <a:p>
            <a:r>
              <a:rPr lang="en-US" dirty="0"/>
              <a:t>Domain of Artificial Intelligence</a:t>
            </a:r>
          </a:p>
        </p:txBody>
      </p:sp>
      <p:pic>
        <p:nvPicPr>
          <p:cNvPr id="8196" name="Picture 4">
            <a:extLst>
              <a:ext uri="{FF2B5EF4-FFF2-40B4-BE49-F238E27FC236}">
                <a16:creationId xmlns:a16="http://schemas.microsoft.com/office/drawing/2014/main" id="{EEEBCAD7-C2CE-41B3-8F90-37D274B18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668" y="350874"/>
            <a:ext cx="5073207" cy="6156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426059"/>
      </p:ext>
    </p:extLst>
  </p:cSld>
  <p:clrMapOvr>
    <a:masterClrMapping/>
  </p:clrMapOvr>
</p:sld>
</file>

<file path=ppt/theme/theme1.xml><?xml version="1.0" encoding="utf-8"?>
<a:theme xmlns:a="http://schemas.openxmlformats.org/drawingml/2006/main" name="Thomas More">
  <a:themeElements>
    <a:clrScheme name="Thomas More">
      <a:dk1>
        <a:sysClr val="windowText" lastClr="000000"/>
      </a:dk1>
      <a:lt1>
        <a:sysClr val="window" lastClr="FFFFFF"/>
      </a:lt1>
      <a:dk2>
        <a:srgbClr val="006771"/>
      </a:dk2>
      <a:lt2>
        <a:srgbClr val="E7E6E6"/>
      </a:lt2>
      <a:accent1>
        <a:srgbClr val="F04C25"/>
      </a:accent1>
      <a:accent2>
        <a:srgbClr val="009CAB"/>
      </a:accent2>
      <a:accent3>
        <a:srgbClr val="A5A5A5"/>
      </a:accent3>
      <a:accent4>
        <a:srgbClr val="862803"/>
      </a:accent4>
      <a:accent5>
        <a:srgbClr val="FFD965"/>
      </a:accent5>
      <a:accent6>
        <a:srgbClr val="70AD47"/>
      </a:accent6>
      <a:hlink>
        <a:srgbClr val="009CAB"/>
      </a:hlink>
      <a:folHlink>
        <a:srgbClr val="AA5E84"/>
      </a:folHlink>
    </a:clrScheme>
    <a:fontScheme name="Thomas More">
      <a:majorFont>
        <a:latin typeface="Poppins Light"/>
        <a:ea typeface=""/>
        <a:cs typeface=""/>
      </a:majorFont>
      <a:minorFont>
        <a:latin typeface="Nuni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TM_PPT_sjabloon_2020-10-12 (1)</Template>
  <TotalTime>93</TotalTime>
  <Words>1445</Words>
  <Application>Microsoft Office PowerPoint</Application>
  <PresentationFormat>Widescreen</PresentationFormat>
  <Paragraphs>109</Paragraphs>
  <Slides>31</Slides>
  <Notes>10</Notes>
  <HiddenSlides>0</HiddenSlides>
  <MMClips>3</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Nunito</vt:lpstr>
      <vt:lpstr>Nunito ExtraLight</vt:lpstr>
      <vt:lpstr>Nunito Light</vt:lpstr>
      <vt:lpstr>Poppins ExtraLight</vt:lpstr>
      <vt:lpstr>Poppins Light</vt:lpstr>
      <vt:lpstr>Poppins Thin</vt:lpstr>
      <vt:lpstr>Wingdings</vt:lpstr>
      <vt:lpstr>Thomas More</vt:lpstr>
      <vt:lpstr>AI - Discovery</vt:lpstr>
      <vt:lpstr>Definition of A.I.</vt:lpstr>
      <vt:lpstr>History of AI</vt:lpstr>
      <vt:lpstr>History of AI</vt:lpstr>
      <vt:lpstr>Turing Test</vt:lpstr>
      <vt:lpstr>History of A.I.</vt:lpstr>
      <vt:lpstr>History of A.I.</vt:lpstr>
      <vt:lpstr>AI &gt; ML &gt; DL  versus Data Science</vt:lpstr>
      <vt:lpstr>Domain of Artificial Intelligence</vt:lpstr>
      <vt:lpstr>Artificial Intelligence: Games &amp; Graph Search</vt:lpstr>
      <vt:lpstr>Artificial Intelligence: Expert Systems</vt:lpstr>
      <vt:lpstr>Domain of Machine Learning</vt:lpstr>
      <vt:lpstr>Machine Learning = Data Driven, Learning</vt:lpstr>
      <vt:lpstr>Machine Learning runs on DATA…</vt:lpstr>
      <vt:lpstr>Data, It’s all about the data…</vt:lpstr>
      <vt:lpstr>ML: Supervised – Unsupervised – Reinforcement Learning</vt:lpstr>
      <vt:lpstr>ML Learning: 1. Supervised</vt:lpstr>
      <vt:lpstr>Classification versus Regression</vt:lpstr>
      <vt:lpstr>ML Learning: 2. Unsupervised</vt:lpstr>
      <vt:lpstr>Scikit-Learn: Cheat Sheet</vt:lpstr>
      <vt:lpstr>ML Learning: 3. Reinforcement</vt:lpstr>
      <vt:lpstr>Reinforcement Learning: next big thing?</vt:lpstr>
      <vt:lpstr>Domain of Deep Learning</vt:lpstr>
      <vt:lpstr>Deep Learning</vt:lpstr>
      <vt:lpstr>What made Deep Learning feasible?</vt:lpstr>
      <vt:lpstr>CPU versus GPU Power</vt:lpstr>
      <vt:lpstr>Deep Learning: Neural Network</vt:lpstr>
      <vt:lpstr>Features: ML versus DL</vt:lpstr>
      <vt:lpstr>Deep Learning Network</vt:lpstr>
      <vt:lpstr>Learning = Tweaking the Weights</vt:lpstr>
      <vt:lpstr>Tweaking the Weights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Jochen Mariën</dc:creator>
  <cp:lastModifiedBy>Jochen Mariën</cp:lastModifiedBy>
  <cp:revision>2</cp:revision>
  <dcterms:created xsi:type="dcterms:W3CDTF">2021-11-01T09:27:16Z</dcterms:created>
  <dcterms:modified xsi:type="dcterms:W3CDTF">2024-03-01T08:51:30Z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337be75-dfbb-4261-9834-ac247c7dde13_Enabled">
    <vt:lpwstr>true</vt:lpwstr>
  </property>
  <property fmtid="{D5CDD505-2E9C-101B-9397-08002B2CF9AE}" pid="3" name="MSIP_Label_c337be75-dfbb-4261-9834-ac247c7dde13_SetDate">
    <vt:lpwstr>2024-03-01T08:51:24Z</vt:lpwstr>
  </property>
  <property fmtid="{D5CDD505-2E9C-101B-9397-08002B2CF9AE}" pid="4" name="MSIP_Label_c337be75-dfbb-4261-9834-ac247c7dde13_Method">
    <vt:lpwstr>Standard</vt:lpwstr>
  </property>
  <property fmtid="{D5CDD505-2E9C-101B-9397-08002B2CF9AE}" pid="5" name="MSIP_Label_c337be75-dfbb-4261-9834-ac247c7dde13_Name">
    <vt:lpwstr>Algemeen</vt:lpwstr>
  </property>
  <property fmtid="{D5CDD505-2E9C-101B-9397-08002B2CF9AE}" pid="6" name="MSIP_Label_c337be75-dfbb-4261-9834-ac247c7dde13_SiteId">
    <vt:lpwstr>77d33cc5-c9b4-4766-95c7-ed5b515e1cce</vt:lpwstr>
  </property>
  <property fmtid="{D5CDD505-2E9C-101B-9397-08002B2CF9AE}" pid="7" name="MSIP_Label_c337be75-dfbb-4261-9834-ac247c7dde13_ActionId">
    <vt:lpwstr>5274fa03-8bdd-4f50-8da3-8d57821bd786</vt:lpwstr>
  </property>
  <property fmtid="{D5CDD505-2E9C-101B-9397-08002B2CF9AE}" pid="8" name="MSIP_Label_c337be75-dfbb-4261-9834-ac247c7dde13_ContentBits">
    <vt:lpwstr>0</vt:lpwstr>
  </property>
</Properties>
</file>